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75" r:id="rId5"/>
    <p:sldMasterId id="2147483687" r:id="rId6"/>
  </p:sldMasterIdLst>
  <p:notesMasterIdLst>
    <p:notesMasterId r:id="rId19"/>
  </p:notesMasterIdLst>
  <p:sldIdLst>
    <p:sldId id="10661" r:id="rId7"/>
    <p:sldId id="10665" r:id="rId8"/>
    <p:sldId id="10667" r:id="rId9"/>
    <p:sldId id="10663" r:id="rId10"/>
    <p:sldId id="256" r:id="rId11"/>
    <p:sldId id="324" r:id="rId12"/>
    <p:sldId id="10668" r:id="rId13"/>
    <p:sldId id="10669" r:id="rId14"/>
    <p:sldId id="10670" r:id="rId15"/>
    <p:sldId id="10660" r:id="rId16"/>
    <p:sldId id="10666" r:id="rId17"/>
    <p:sldId id="282" r:id="rId18"/>
  </p:sldIdLst>
  <p:sldSz cx="24384000" cy="13716000"/>
  <p:notesSz cx="6858000" cy="9144000"/>
  <p:custDataLst>
    <p:tags r:id="rId20"/>
  </p:custData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A1F6EC"/>
    <a:srgbClr val="F9BFDC"/>
    <a:srgbClr val="616161"/>
    <a:srgbClr val="FFF5CF"/>
    <a:srgbClr val="DDDBEF"/>
    <a:srgbClr val="35ABF0"/>
    <a:srgbClr val="FF9EB5"/>
    <a:srgbClr val="2B2456"/>
    <a:srgbClr val="FFD4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2" name="Shape 142"/>
          <p:cNvSpPr>
            <a:spLocks noGrp="1" noRot="1" noChangeAspect="1"/>
          </p:cNvSpPr>
          <p:nvPr>
            <p:ph type="sldImg"/>
          </p:nvPr>
        </p:nvSpPr>
        <p:spPr>
          <a:xfrm>
            <a:off x="1143000" y="685800"/>
            <a:ext cx="4572000" cy="3429000"/>
          </a:xfrm>
          <a:prstGeom prst="rect">
            <a:avLst/>
          </a:prstGeom>
        </p:spPr>
        <p:txBody>
          <a:bodyPr/>
          <a:lstStyle/>
          <a:p>
            <a:endParaRPr/>
          </a:p>
        </p:txBody>
      </p:sp>
      <p:sp>
        <p:nvSpPr>
          <p:cNvPr id="143" name="Shape 14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1700">
        <a:latin typeface="Helvetica Neue"/>
        <a:ea typeface="Helvetica Neue"/>
        <a:cs typeface="Helvetica Neue"/>
        <a:sym typeface="Helvetica Neue"/>
      </a:defRPr>
    </a:lvl1pPr>
    <a:lvl2pPr indent="228600" defTabSz="457200" latinLnBrk="0">
      <a:lnSpc>
        <a:spcPct val="117999"/>
      </a:lnSpc>
      <a:defRPr sz="1700">
        <a:latin typeface="Helvetica Neue"/>
        <a:ea typeface="Helvetica Neue"/>
        <a:cs typeface="Helvetica Neue"/>
        <a:sym typeface="Helvetica Neue"/>
      </a:defRPr>
    </a:lvl2pPr>
    <a:lvl3pPr indent="457200" defTabSz="457200" latinLnBrk="0">
      <a:lnSpc>
        <a:spcPct val="117999"/>
      </a:lnSpc>
      <a:defRPr sz="1700">
        <a:latin typeface="Helvetica Neue"/>
        <a:ea typeface="Helvetica Neue"/>
        <a:cs typeface="Helvetica Neue"/>
        <a:sym typeface="Helvetica Neue"/>
      </a:defRPr>
    </a:lvl3pPr>
    <a:lvl4pPr indent="685800" defTabSz="457200" latinLnBrk="0">
      <a:lnSpc>
        <a:spcPct val="117999"/>
      </a:lnSpc>
      <a:defRPr sz="1700">
        <a:latin typeface="Helvetica Neue"/>
        <a:ea typeface="Helvetica Neue"/>
        <a:cs typeface="Helvetica Neue"/>
        <a:sym typeface="Helvetica Neue"/>
      </a:defRPr>
    </a:lvl4pPr>
    <a:lvl5pPr indent="914400" defTabSz="457200" latinLnBrk="0">
      <a:lnSpc>
        <a:spcPct val="117999"/>
      </a:lnSpc>
      <a:defRPr sz="1700">
        <a:latin typeface="Helvetica Neue"/>
        <a:ea typeface="Helvetica Neue"/>
        <a:cs typeface="Helvetica Neue"/>
        <a:sym typeface="Helvetica Neue"/>
      </a:defRPr>
    </a:lvl5pPr>
    <a:lvl6pPr indent="1143000" defTabSz="457200" latinLnBrk="0">
      <a:lnSpc>
        <a:spcPct val="117999"/>
      </a:lnSpc>
      <a:defRPr sz="1700">
        <a:latin typeface="Helvetica Neue"/>
        <a:ea typeface="Helvetica Neue"/>
        <a:cs typeface="Helvetica Neue"/>
        <a:sym typeface="Helvetica Neue"/>
      </a:defRPr>
    </a:lvl6pPr>
    <a:lvl7pPr indent="1371600" defTabSz="457200" latinLnBrk="0">
      <a:lnSpc>
        <a:spcPct val="117999"/>
      </a:lnSpc>
      <a:defRPr sz="1700">
        <a:latin typeface="Helvetica Neue"/>
        <a:ea typeface="Helvetica Neue"/>
        <a:cs typeface="Helvetica Neue"/>
        <a:sym typeface="Helvetica Neue"/>
      </a:defRPr>
    </a:lvl7pPr>
    <a:lvl8pPr indent="1600200" defTabSz="457200" latinLnBrk="0">
      <a:lnSpc>
        <a:spcPct val="117999"/>
      </a:lnSpc>
      <a:defRPr sz="1700">
        <a:latin typeface="Helvetica Neue"/>
        <a:ea typeface="Helvetica Neue"/>
        <a:cs typeface="Helvetica Neue"/>
        <a:sym typeface="Helvetica Neue"/>
      </a:defRPr>
    </a:lvl8pPr>
    <a:lvl9pPr indent="1828800" defTabSz="457200" latinLnBrk="0">
      <a:lnSpc>
        <a:spcPct val="117999"/>
      </a:lnSpc>
      <a:defRPr sz="17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resources.asana.com/rs/784-XZD-582/images/Asana_Goals_Infographic_2020.pdf?_ga=2.19754557.404805816.1595219701-2042908103.1580756776"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asana.com/sv/resources/anatomy-of-work"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resources.asana.com/rs/784-XZD-582/images/Asana_Goals_Infographic_2020.pdf?_ga=2.19754557.404805816.1595219701-2042908103.1580756776"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asana.com/sv/resources/anatomy-of-work"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782ED-47E6-5C06-72B8-B9DBEB2CB0EA}"/>
            </a:ext>
          </a:extLst>
        </p:cNvPr>
        <p:cNvGrpSpPr/>
        <p:nvPr/>
      </p:nvGrpSpPr>
      <p:grpSpPr>
        <a:xfrm>
          <a:off x="0" y="0"/>
          <a:ext cx="0" cy="0"/>
          <a:chOff x="0" y="0"/>
          <a:chExt cx="0" cy="0"/>
        </a:xfrm>
      </p:grpSpPr>
      <p:sp>
        <p:nvSpPr>
          <p:cNvPr id="148" name="Shape 148">
            <a:extLst>
              <a:ext uri="{FF2B5EF4-FFF2-40B4-BE49-F238E27FC236}">
                <a16:creationId xmlns:a16="http://schemas.microsoft.com/office/drawing/2014/main" id="{662000F4-4C11-46F4-A775-E9881A7D7B23}"/>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149" name="Shape 149">
            <a:extLst>
              <a:ext uri="{FF2B5EF4-FFF2-40B4-BE49-F238E27FC236}">
                <a16:creationId xmlns:a16="http://schemas.microsoft.com/office/drawing/2014/main" id="{D1B87F13-65B4-BBBF-38F4-B125E316A152}"/>
              </a:ext>
            </a:extLst>
          </p:cNvPr>
          <p:cNvSpPr>
            <a:spLocks noGrp="1"/>
          </p:cNvSpPr>
          <p:nvPr>
            <p:ph type="body" sz="quarter" idx="1"/>
          </p:nvPr>
        </p:nvSpPr>
        <p:spPr>
          <a:prstGeom prst="rect">
            <a:avLst/>
          </a:prstGeom>
        </p:spPr>
        <p:txBody>
          <a:bodyPr/>
          <a:lstStyle/>
          <a:p>
            <a:pPr>
              <a:buNone/>
            </a:pPr>
            <a:r>
              <a:t>.</a:t>
            </a:r>
            <a:r>
              <a:rPr lang="sv-SE"/>
              <a:t> Jag heter Pia Nilsson och är grundare av Rolf. Med mig i dag har jag Mervi Keskitalo som är partner och styrelseordförande i bolaget. Mervi kan säga några ord om sig själv innan vi kör igång.</a:t>
            </a:r>
          </a:p>
          <a:p>
            <a:pPr>
              <a:buNone/>
            </a:pPr>
            <a:r>
              <a:rPr lang="sv-SE"/>
              <a:t>Jag har en mission och det är att minska gapet mellan ledning och den vilja man har att driva bolaget framåt och vad som faktiskt händer i hela organisationen.</a:t>
            </a:r>
          </a:p>
          <a:p>
            <a:pPr>
              <a:buNone/>
            </a:pPr>
            <a:r>
              <a:rPr lang="sv-SE"/>
              <a:t>Hur ska vi säkerställa att alla känner engagemang och vilja att gå åt samma håll. Att alla vet vad som förväntas och prioriterar rätt och har rätt kompetens för att nå dit vi vill.</a:t>
            </a:r>
          </a:p>
          <a:p>
            <a:pPr>
              <a:buNone/>
            </a:pPr>
            <a:r>
              <a:rPr lang="sv-SE"/>
              <a:t>Med tanke på att vi vet att 7 av 10 strategibeslut som tas i en ledningsgrupp inte genomförs kan man ju tycka att det är en tuff uppgift.</a:t>
            </a:r>
          </a:p>
          <a:p>
            <a:pPr>
              <a:buNone/>
            </a:pPr>
            <a:r>
              <a:rPr lang="sv-SE"/>
              <a:t>Anledningen till att jag hamnat här är att jag har ett förflutet som konsult där jag hjälpt företag att göra förflyttningar men jag såg att det spelar ingen roll hur bra konsulter man tar in om man inte har strukturen och kompetensen i </a:t>
            </a:r>
            <a:r>
              <a:rPr lang="sv-SE" err="1"/>
              <a:t>organisatioen</a:t>
            </a:r>
            <a:r>
              <a:rPr lang="sv-SE"/>
              <a:t>. Då faller det så fort konsulten lämnar. Därför grundade jag Rolf.</a:t>
            </a:r>
          </a:p>
          <a:p>
            <a:pPr>
              <a:lnSpc>
                <a:spcPct val="117999"/>
              </a:lnSpc>
            </a:pPr>
            <a:endParaRPr/>
          </a:p>
        </p:txBody>
      </p:sp>
    </p:spTree>
    <p:extLst>
      <p:ext uri="{BB962C8B-B14F-4D97-AF65-F5344CB8AC3E}">
        <p14:creationId xmlns:p14="http://schemas.microsoft.com/office/powerpoint/2010/main" val="2874116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81BE4-91CE-25F7-3372-6C46DE0F33C4}"/>
            </a:ext>
          </a:extLst>
        </p:cNvPr>
        <p:cNvGrpSpPr/>
        <p:nvPr/>
      </p:nvGrpSpPr>
      <p:grpSpPr>
        <a:xfrm>
          <a:off x="0" y="0"/>
          <a:ext cx="0" cy="0"/>
          <a:chOff x="0" y="0"/>
          <a:chExt cx="0" cy="0"/>
        </a:xfrm>
      </p:grpSpPr>
      <p:sp>
        <p:nvSpPr>
          <p:cNvPr id="148" name="Shape 148">
            <a:extLst>
              <a:ext uri="{FF2B5EF4-FFF2-40B4-BE49-F238E27FC236}">
                <a16:creationId xmlns:a16="http://schemas.microsoft.com/office/drawing/2014/main" id="{3779417B-B6E7-B495-C681-C04E19EACB8E}"/>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149" name="Shape 149">
            <a:extLst>
              <a:ext uri="{FF2B5EF4-FFF2-40B4-BE49-F238E27FC236}">
                <a16:creationId xmlns:a16="http://schemas.microsoft.com/office/drawing/2014/main" id="{2468D230-4470-5B48-6D6F-0BA7A88F4B43}"/>
              </a:ext>
            </a:extLst>
          </p:cNvPr>
          <p:cNvSpPr>
            <a:spLocks noGrp="1"/>
          </p:cNvSpPr>
          <p:nvPr>
            <p:ph type="body" sz="quarter" idx="1"/>
          </p:nvPr>
        </p:nvSpPr>
        <p:spPr>
          <a:prstGeom prst="rect">
            <a:avLst/>
          </a:prstGeom>
        </p:spPr>
        <p:txBody>
          <a:bodyPr/>
          <a:lstStyle/>
          <a:p>
            <a:pPr>
              <a:buNone/>
            </a:pPr>
            <a:r>
              <a:t>.</a:t>
            </a:r>
            <a:r>
              <a:rPr lang="sv-SE"/>
              <a:t> Jag heter Pia Nilsson och är grundare av Rolf. Med mig i dag har jag Mervi Keskitalo som är partner och styrelseordförande i bolaget. Mervi kan säga några ord om sig själv innan vi kör igång.</a:t>
            </a:r>
          </a:p>
          <a:p>
            <a:pPr>
              <a:buNone/>
            </a:pPr>
            <a:r>
              <a:rPr lang="sv-SE"/>
              <a:t>Jag har en mission och det är att minska gapet mellan ledning och den vilja man har att driva bolaget framåt och vad som faktiskt händer i hela organisationen.</a:t>
            </a:r>
          </a:p>
          <a:p>
            <a:pPr>
              <a:buNone/>
            </a:pPr>
            <a:r>
              <a:rPr lang="sv-SE"/>
              <a:t>Hur ska vi säkerställa att alla känner engagemang och vilja att gå åt samma håll. Att alla vet vad som förväntas och prioriterar rätt och har rätt kompetens för att nå dit vi vill.</a:t>
            </a:r>
          </a:p>
          <a:p>
            <a:pPr>
              <a:buNone/>
            </a:pPr>
            <a:r>
              <a:rPr lang="sv-SE"/>
              <a:t>Med tanke på att vi vet att 7 av 10 strategibeslut som tas i en ledningsgrupp inte genomförs kan man ju tycka att det är en tuff uppgift.</a:t>
            </a:r>
          </a:p>
          <a:p>
            <a:pPr>
              <a:buNone/>
            </a:pPr>
            <a:r>
              <a:rPr lang="sv-SE"/>
              <a:t>Anledningen till att jag hamnat här är att jag har ett förflutet som konsult där jag hjälpt företag att göra förflyttningar men jag såg att det spelar ingen roll hur bra konsulter man tar in om man inte har strukturen och kompetensen i </a:t>
            </a:r>
            <a:r>
              <a:rPr lang="sv-SE" err="1"/>
              <a:t>organisatioen</a:t>
            </a:r>
            <a:r>
              <a:rPr lang="sv-SE"/>
              <a:t>. Då faller det så fort konsulten lämnar. Därför grundade jag Rolf.</a:t>
            </a:r>
          </a:p>
          <a:p>
            <a:pPr>
              <a:lnSpc>
                <a:spcPct val="117999"/>
              </a:lnSpc>
            </a:pPr>
            <a:endParaRPr/>
          </a:p>
        </p:txBody>
      </p:sp>
    </p:spTree>
    <p:extLst>
      <p:ext uri="{BB962C8B-B14F-4D97-AF65-F5344CB8AC3E}">
        <p14:creationId xmlns:p14="http://schemas.microsoft.com/office/powerpoint/2010/main" val="4041873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9E630-4553-2FA0-AD0A-AC959908A5F2}"/>
            </a:ext>
          </a:extLst>
        </p:cNvPr>
        <p:cNvGrpSpPr/>
        <p:nvPr/>
      </p:nvGrpSpPr>
      <p:grpSpPr>
        <a:xfrm>
          <a:off x="0" y="0"/>
          <a:ext cx="0" cy="0"/>
          <a:chOff x="0" y="0"/>
          <a:chExt cx="0" cy="0"/>
        </a:xfrm>
      </p:grpSpPr>
      <p:sp>
        <p:nvSpPr>
          <p:cNvPr id="176" name="Shape 176">
            <a:extLst>
              <a:ext uri="{FF2B5EF4-FFF2-40B4-BE49-F238E27FC236}">
                <a16:creationId xmlns:a16="http://schemas.microsoft.com/office/drawing/2014/main" id="{505C684B-2BD9-1FD6-66CC-2B6E6F8077D9}"/>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177" name="Shape 177">
            <a:extLst>
              <a:ext uri="{FF2B5EF4-FFF2-40B4-BE49-F238E27FC236}">
                <a16:creationId xmlns:a16="http://schemas.microsoft.com/office/drawing/2014/main" id="{D73649DF-E45A-65D3-02F9-CBE79FE79D22}"/>
              </a:ext>
            </a:extLst>
          </p:cNvPr>
          <p:cNvSpPr>
            <a:spLocks noGrp="1"/>
          </p:cNvSpPr>
          <p:nvPr>
            <p:ph type="body" sz="quarter" idx="1"/>
          </p:nvPr>
        </p:nvSpPr>
        <p:spPr>
          <a:prstGeom prst="rect">
            <a:avLst/>
          </a:prstGeom>
        </p:spPr>
        <p:txBody>
          <a:bodyPr/>
          <a:lstStyle/>
          <a:p>
            <a:r>
              <a:rPr lang="sv-SE" sz="1700">
                <a:effectLst/>
                <a:latin typeface="Helvetica Neue"/>
                <a:ea typeface="Helvetica Neue"/>
                <a:cs typeface="Helvetica Neue"/>
                <a:sym typeface="Helvetica Neue"/>
              </a:rPr>
              <a:t>Även om de flesta företag sätter upp mål, visar </a:t>
            </a:r>
            <a:r>
              <a:rPr lang="sv-SE" sz="1700" u="sng">
                <a:effectLst/>
                <a:latin typeface="Helvetica Neue"/>
                <a:ea typeface="Helvetica Neue"/>
                <a:cs typeface="Helvetica Neue"/>
                <a:sym typeface="Helvetica Neue"/>
                <a:hlinkClick r:id="rId3"/>
              </a:rPr>
              <a:t>forskning</a:t>
            </a:r>
            <a:r>
              <a:rPr lang="sv-SE" sz="1700">
                <a:effectLst/>
                <a:latin typeface="Helvetica Neue"/>
                <a:ea typeface="Helvetica Neue"/>
                <a:cs typeface="Helvetica Neue"/>
                <a:sym typeface="Helvetica Neue"/>
              </a:rPr>
              <a:t> att endast 26 % av anställda har en tydlig bild av hur deras individuella arbete bidrar till företagets mål. </a:t>
            </a:r>
          </a:p>
          <a:p>
            <a:r>
              <a:rPr lang="sv-SE" sz="1700">
                <a:effectLst/>
                <a:latin typeface="Helvetica Neue"/>
                <a:ea typeface="Helvetica Neue"/>
                <a:cs typeface="Helvetica Neue"/>
                <a:sym typeface="Helvetica Neue"/>
              </a:rPr>
              <a:t> </a:t>
            </a:r>
          </a:p>
          <a:p>
            <a:r>
              <a:rPr lang="sv-SE" sz="1700">
                <a:effectLst/>
                <a:latin typeface="Helvetica Neue"/>
                <a:ea typeface="Helvetica Neue"/>
                <a:cs typeface="Helvetica Neue"/>
                <a:sym typeface="Helvetica Neue"/>
              </a:rPr>
              <a:t>Det beror på att de flesta team sätter upp mål i början av ett år eller kvartal och sedan aldrig återkommer till dem igen. Men när medarbetarna däremot har en tydlig bild av sambandet mellan sitt arbete och företagets mål, </a:t>
            </a:r>
            <a:r>
              <a:rPr lang="sv-SE" sz="1700" u="sng">
                <a:effectLst/>
                <a:latin typeface="Helvetica Neue"/>
                <a:ea typeface="Helvetica Neue"/>
                <a:cs typeface="Helvetica Neue"/>
                <a:sym typeface="Helvetica Neue"/>
                <a:hlinkClick r:id="rId4"/>
              </a:rPr>
              <a:t>fördubblas</a:t>
            </a:r>
            <a:r>
              <a:rPr lang="sv-SE" sz="1700">
                <a:effectLst/>
                <a:latin typeface="Helvetica Neue"/>
                <a:ea typeface="Helvetica Neue"/>
                <a:cs typeface="Helvetica Neue"/>
                <a:sym typeface="Helvetica Neue"/>
              </a:rPr>
              <a:t> deras motivation. </a:t>
            </a:r>
          </a:p>
          <a:p>
            <a:r>
              <a:rPr lang="sv-SE" sz="1700">
                <a:effectLst/>
                <a:latin typeface="Helvetica Neue"/>
                <a:ea typeface="Helvetica Neue"/>
                <a:cs typeface="Helvetica Neue"/>
                <a:sym typeface="Helvetica Neue"/>
              </a:rPr>
              <a:t>Genom att koppla ihop varje individs arbete till organisationens mål får dina anställda en förståelse för varför deras arbete är viktigt. </a:t>
            </a:r>
          </a:p>
          <a:p>
            <a:endParaRPr lang="sv-SE"/>
          </a:p>
        </p:txBody>
      </p:sp>
    </p:spTree>
    <p:extLst>
      <p:ext uri="{BB962C8B-B14F-4D97-AF65-F5344CB8AC3E}">
        <p14:creationId xmlns:p14="http://schemas.microsoft.com/office/powerpoint/2010/main" val="2630282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A90FE-625A-708D-E8E1-314E6F1B7DEE}"/>
            </a:ext>
          </a:extLst>
        </p:cNvPr>
        <p:cNvGrpSpPr/>
        <p:nvPr/>
      </p:nvGrpSpPr>
      <p:grpSpPr>
        <a:xfrm>
          <a:off x="0" y="0"/>
          <a:ext cx="0" cy="0"/>
          <a:chOff x="0" y="0"/>
          <a:chExt cx="0" cy="0"/>
        </a:xfrm>
      </p:grpSpPr>
      <p:sp>
        <p:nvSpPr>
          <p:cNvPr id="176" name="Shape 176">
            <a:extLst>
              <a:ext uri="{FF2B5EF4-FFF2-40B4-BE49-F238E27FC236}">
                <a16:creationId xmlns:a16="http://schemas.microsoft.com/office/drawing/2014/main" id="{E135E9BA-4B36-FC6B-9077-7EA6A6171F98}"/>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177" name="Shape 177">
            <a:extLst>
              <a:ext uri="{FF2B5EF4-FFF2-40B4-BE49-F238E27FC236}">
                <a16:creationId xmlns:a16="http://schemas.microsoft.com/office/drawing/2014/main" id="{67F92DC7-973A-7D40-D71C-4354A77AF28C}"/>
              </a:ext>
            </a:extLst>
          </p:cNvPr>
          <p:cNvSpPr>
            <a:spLocks noGrp="1"/>
          </p:cNvSpPr>
          <p:nvPr>
            <p:ph type="body" sz="quarter" idx="1"/>
          </p:nvPr>
        </p:nvSpPr>
        <p:spPr>
          <a:prstGeom prst="rect">
            <a:avLst/>
          </a:prstGeom>
        </p:spPr>
        <p:txBody>
          <a:bodyPr/>
          <a:lstStyle/>
          <a:p>
            <a:r>
              <a:rPr lang="sv-SE" sz="1700">
                <a:effectLst/>
                <a:latin typeface="Helvetica Neue"/>
                <a:ea typeface="Helvetica Neue"/>
                <a:cs typeface="Helvetica Neue"/>
                <a:sym typeface="Helvetica Neue"/>
              </a:rPr>
              <a:t>Även om de flesta företag sätter upp mål, visar </a:t>
            </a:r>
            <a:r>
              <a:rPr lang="sv-SE" sz="1700" u="sng">
                <a:effectLst/>
                <a:latin typeface="Helvetica Neue"/>
                <a:ea typeface="Helvetica Neue"/>
                <a:cs typeface="Helvetica Neue"/>
                <a:sym typeface="Helvetica Neue"/>
                <a:hlinkClick r:id="rId3"/>
              </a:rPr>
              <a:t>forskning</a:t>
            </a:r>
            <a:r>
              <a:rPr lang="sv-SE" sz="1700">
                <a:effectLst/>
                <a:latin typeface="Helvetica Neue"/>
                <a:ea typeface="Helvetica Neue"/>
                <a:cs typeface="Helvetica Neue"/>
                <a:sym typeface="Helvetica Neue"/>
              </a:rPr>
              <a:t> att endast 26 % av anställda har en tydlig bild av hur deras individuella arbete bidrar till företagets mål. </a:t>
            </a:r>
          </a:p>
          <a:p>
            <a:r>
              <a:rPr lang="sv-SE" sz="1700">
                <a:effectLst/>
                <a:latin typeface="Helvetica Neue"/>
                <a:ea typeface="Helvetica Neue"/>
                <a:cs typeface="Helvetica Neue"/>
                <a:sym typeface="Helvetica Neue"/>
              </a:rPr>
              <a:t> </a:t>
            </a:r>
          </a:p>
          <a:p>
            <a:r>
              <a:rPr lang="sv-SE" sz="1700">
                <a:effectLst/>
                <a:latin typeface="Helvetica Neue"/>
                <a:ea typeface="Helvetica Neue"/>
                <a:cs typeface="Helvetica Neue"/>
                <a:sym typeface="Helvetica Neue"/>
              </a:rPr>
              <a:t>Det beror på att de flesta team sätter upp mål i början av ett år eller kvartal och sedan aldrig återkommer till dem igen. Men när medarbetarna däremot har en tydlig bild av sambandet mellan sitt arbete och företagets mål, </a:t>
            </a:r>
            <a:r>
              <a:rPr lang="sv-SE" sz="1700" u="sng">
                <a:effectLst/>
                <a:latin typeface="Helvetica Neue"/>
                <a:ea typeface="Helvetica Neue"/>
                <a:cs typeface="Helvetica Neue"/>
                <a:sym typeface="Helvetica Neue"/>
                <a:hlinkClick r:id="rId4"/>
              </a:rPr>
              <a:t>fördubblas</a:t>
            </a:r>
            <a:r>
              <a:rPr lang="sv-SE" sz="1700">
                <a:effectLst/>
                <a:latin typeface="Helvetica Neue"/>
                <a:ea typeface="Helvetica Neue"/>
                <a:cs typeface="Helvetica Neue"/>
                <a:sym typeface="Helvetica Neue"/>
              </a:rPr>
              <a:t> deras motivation. </a:t>
            </a:r>
          </a:p>
          <a:p>
            <a:r>
              <a:rPr lang="sv-SE" sz="1700">
                <a:effectLst/>
                <a:latin typeface="Helvetica Neue"/>
                <a:ea typeface="Helvetica Neue"/>
                <a:cs typeface="Helvetica Neue"/>
                <a:sym typeface="Helvetica Neue"/>
              </a:rPr>
              <a:t>Genom att koppla ihop varje individs arbete till organisationens mål får dina anställda en förståelse för varför deras arbete är viktigt. </a:t>
            </a:r>
          </a:p>
          <a:p>
            <a:endParaRPr lang="sv-SE"/>
          </a:p>
        </p:txBody>
      </p:sp>
    </p:spTree>
    <p:extLst>
      <p:ext uri="{BB962C8B-B14F-4D97-AF65-F5344CB8AC3E}">
        <p14:creationId xmlns:p14="http://schemas.microsoft.com/office/powerpoint/2010/main" val="2688085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381000" y="685800"/>
            <a:ext cx="6096000" cy="3429000"/>
          </a:xfrm>
          <a:prstGeom prst="rect">
            <a:avLst/>
          </a:prstGeom>
        </p:spPr>
        <p:txBody>
          <a:bodyPr/>
          <a:lstStyle/>
          <a:p>
            <a:endParaRPr/>
          </a:p>
        </p:txBody>
      </p:sp>
      <p:sp>
        <p:nvSpPr>
          <p:cNvPr id="149" name="Shape 149"/>
          <p:cNvSpPr>
            <a:spLocks noGrp="1"/>
          </p:cNvSpPr>
          <p:nvPr>
            <p:ph type="body" sz="quarter" idx="1"/>
          </p:nvPr>
        </p:nvSpPr>
        <p:spPr>
          <a:prstGeom prst="rect">
            <a:avLst/>
          </a:prstGeom>
        </p:spPr>
        <p:txBody>
          <a:bodyPr/>
          <a:lstStyle/>
          <a:p>
            <a:pPr>
              <a:buNone/>
            </a:pPr>
            <a:r>
              <a:t>.</a:t>
            </a:r>
            <a:r>
              <a:rPr lang="sv-SE"/>
              <a:t> Jag heter Pia Nilsson och är grundare av Rolf. Med mig i dag har jag Mervi Keskitalo som är partner och styrelseordförande i bolaget. Mervi kan säga några ord om sig själv innan vi kör igång.</a:t>
            </a:r>
          </a:p>
          <a:p>
            <a:pPr>
              <a:buNone/>
            </a:pPr>
            <a:r>
              <a:rPr lang="sv-SE"/>
              <a:t>Jag har en mission och det är att minska gapet mellan ledning och den vilja man har att driva bolaget framåt och vad som faktiskt händer i hela organisationen.</a:t>
            </a:r>
          </a:p>
          <a:p>
            <a:pPr>
              <a:buNone/>
            </a:pPr>
            <a:r>
              <a:rPr lang="sv-SE"/>
              <a:t>Hur ska vi säkerställa att alla känner engagemang och vilja att gå åt samma håll. Att alla vet vad som förväntas och prioriterar rätt och har rätt kompetens för att nå dit vi vill.</a:t>
            </a:r>
          </a:p>
          <a:p>
            <a:pPr>
              <a:buNone/>
            </a:pPr>
            <a:r>
              <a:rPr lang="sv-SE"/>
              <a:t>Med tanke på att vi vet att 7 av 10 strategibeslut som tas i en ledningsgrupp inte genomförs kan man ju tycka att det är en tuff uppgift.</a:t>
            </a:r>
          </a:p>
          <a:p>
            <a:pPr>
              <a:buNone/>
            </a:pPr>
            <a:r>
              <a:rPr lang="sv-SE"/>
              <a:t>Anledningen till att jag hamnat här är att jag har ett förflutet som konsult där jag hjälpt företag att göra förflyttningar men jag såg att det spelar ingen roll hur bra konsulter man tar in om man inte har strukturen och kompetensen i </a:t>
            </a:r>
            <a:r>
              <a:rPr lang="sv-SE" err="1"/>
              <a:t>organisatioen</a:t>
            </a:r>
            <a:r>
              <a:rPr lang="sv-SE"/>
              <a:t>. Då faller det så fort konsulten lämnar. Därför grundade jag Rolf.</a:t>
            </a:r>
          </a:p>
          <a:p>
            <a:pPr>
              <a:lnSpc>
                <a:spcPct val="117999"/>
              </a:lnSpc>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8A9CE-CF92-779F-6263-31F87E40670F}"/>
            </a:ext>
          </a:extLst>
        </p:cNvPr>
        <p:cNvGrpSpPr/>
        <p:nvPr/>
      </p:nvGrpSpPr>
      <p:grpSpPr>
        <a:xfrm>
          <a:off x="0" y="0"/>
          <a:ext cx="0" cy="0"/>
          <a:chOff x="0" y="0"/>
          <a:chExt cx="0" cy="0"/>
        </a:xfrm>
      </p:grpSpPr>
      <p:sp>
        <p:nvSpPr>
          <p:cNvPr id="233" name="Shape 233">
            <a:extLst>
              <a:ext uri="{FF2B5EF4-FFF2-40B4-BE49-F238E27FC236}">
                <a16:creationId xmlns:a16="http://schemas.microsoft.com/office/drawing/2014/main" id="{FF571315-A47E-EC9A-4AB6-EE33C1D897B1}"/>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234" name="Shape 234">
            <a:extLst>
              <a:ext uri="{FF2B5EF4-FFF2-40B4-BE49-F238E27FC236}">
                <a16:creationId xmlns:a16="http://schemas.microsoft.com/office/drawing/2014/main" id="{04023012-7675-D459-1FD5-A004D8021B84}"/>
              </a:ext>
            </a:extLst>
          </p:cNvPr>
          <p:cNvSpPr>
            <a:spLocks noGrp="1"/>
          </p:cNvSpPr>
          <p:nvPr>
            <p:ph type="body" sz="quarter" idx="1"/>
          </p:nvPr>
        </p:nvSpPr>
        <p:spPr>
          <a:prstGeom prst="rect">
            <a:avLst/>
          </a:prstGeom>
        </p:spPr>
        <p:txBody>
          <a:bodyPr/>
          <a:lstStyle/>
          <a:p>
            <a:pPr>
              <a:buNone/>
            </a:pPr>
            <a:r>
              <a:rPr lang="sv-SE"/>
              <a:t>Varför fallerar det då?</a:t>
            </a:r>
          </a:p>
          <a:p>
            <a:pPr>
              <a:buNone/>
            </a:pPr>
            <a:endParaRPr lang="sv-SE"/>
          </a:p>
        </p:txBody>
      </p:sp>
    </p:spTree>
    <p:extLst>
      <p:ext uri="{BB962C8B-B14F-4D97-AF65-F5344CB8AC3E}">
        <p14:creationId xmlns:p14="http://schemas.microsoft.com/office/powerpoint/2010/main" val="2837065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D0F33-16A4-9444-A81F-F4A9DF509705}" type="slidenum">
              <a:rPr kumimoji="0" lang="sv-SE" sz="1200" b="0" i="0" u="none" strike="noStrike" kern="1200" cap="none" spc="0" normalizeH="0" baseline="0" noProof="0" smtClean="0">
                <a:ln>
                  <a:noFill/>
                </a:ln>
                <a:solidFill>
                  <a:prstClr val="black"/>
                </a:solidFill>
                <a:effectLst/>
                <a:uLnTx/>
                <a:uFillTx/>
                <a:latin typeface="Aptos" panose="02110004020202020204"/>
                <a:ea typeface="Helvetica Neue Medium"/>
                <a:cs typeface="Helvetica Neue Medium"/>
                <a:sym typeface="Helvetica Neue"/>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sv-SE" sz="1200" b="0" i="0" u="none" strike="noStrike" kern="1200" cap="none" spc="0" normalizeH="0" baseline="0" noProof="0">
              <a:ln>
                <a:noFill/>
              </a:ln>
              <a:solidFill>
                <a:prstClr val="black"/>
              </a:solidFill>
              <a:effectLst/>
              <a:uLnTx/>
              <a:uFillTx/>
              <a:latin typeface="Aptos" panose="02110004020202020204"/>
              <a:ea typeface="Helvetica Neue Medium"/>
              <a:cs typeface="Helvetica Neue Medium"/>
              <a:sym typeface="Helvetica Neue"/>
            </a:endParaRPr>
          </a:p>
        </p:txBody>
      </p:sp>
    </p:spTree>
    <p:extLst>
      <p:ext uri="{BB962C8B-B14F-4D97-AF65-F5344CB8AC3E}">
        <p14:creationId xmlns:p14="http://schemas.microsoft.com/office/powerpoint/2010/main" val="2488273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sz="1200">
                <a:solidFill>
                  <a:schemeClr val="bg1"/>
                </a:solidFill>
                <a:latin typeface="+mj-lt"/>
              </a:rPr>
              <a:t>Planera långsiktigt,</a:t>
            </a:r>
          </a:p>
          <a:p>
            <a:r>
              <a:rPr lang="sv-SE" sz="1200">
                <a:solidFill>
                  <a:schemeClr val="bg1"/>
                </a:solidFill>
                <a:latin typeface="+mj-lt"/>
              </a:rPr>
              <a:t>fokusera kortsiktigt</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D0F33-16A4-9444-A81F-F4A9DF509705}" type="slidenum">
              <a:rPr kumimoji="0" lang="sv-SE" sz="1200" b="0" i="0" u="none" strike="noStrike" kern="1200" cap="none" spc="0" normalizeH="0" baseline="0" noProof="0" smtClean="0">
                <a:ln>
                  <a:noFill/>
                </a:ln>
                <a:solidFill>
                  <a:prstClr val="black"/>
                </a:solidFill>
                <a:effectLst/>
                <a:uLnTx/>
                <a:uFillTx/>
                <a:latin typeface="Aptos" panose="02110004020202020204"/>
                <a:ea typeface="Helvetica Neue Medium"/>
                <a:cs typeface="Helvetica Neue Medium"/>
                <a:sym typeface="Helvetica Neue"/>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a:ln>
                <a:noFill/>
              </a:ln>
              <a:solidFill>
                <a:prstClr val="black"/>
              </a:solidFill>
              <a:effectLst/>
              <a:uLnTx/>
              <a:uFillTx/>
              <a:latin typeface="Aptos" panose="02110004020202020204"/>
              <a:ea typeface="Helvetica Neue Medium"/>
              <a:cs typeface="Helvetica Neue Medium"/>
              <a:sym typeface="Helvetica Neue"/>
            </a:endParaRPr>
          </a:p>
        </p:txBody>
      </p:sp>
    </p:spTree>
    <p:extLst>
      <p:ext uri="{BB962C8B-B14F-4D97-AF65-F5344CB8AC3E}">
        <p14:creationId xmlns:p14="http://schemas.microsoft.com/office/powerpoint/2010/main" val="4244848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B9397-5F0B-5585-45F9-C640E7CED35A}"/>
            </a:ext>
          </a:extLst>
        </p:cNvPr>
        <p:cNvGrpSpPr/>
        <p:nvPr/>
      </p:nvGrpSpPr>
      <p:grpSpPr>
        <a:xfrm>
          <a:off x="0" y="0"/>
          <a:ext cx="0" cy="0"/>
          <a:chOff x="0" y="0"/>
          <a:chExt cx="0" cy="0"/>
        </a:xfrm>
      </p:grpSpPr>
      <p:sp>
        <p:nvSpPr>
          <p:cNvPr id="276" name="Shape 276">
            <a:extLst>
              <a:ext uri="{FF2B5EF4-FFF2-40B4-BE49-F238E27FC236}">
                <a16:creationId xmlns:a16="http://schemas.microsoft.com/office/drawing/2014/main" id="{A1BF26DD-1247-E531-E9E4-369EFC91FD92}"/>
              </a:ext>
            </a:extLst>
          </p:cNvPr>
          <p:cNvSpPr>
            <a:spLocks noGrp="1" noRot="1" noChangeAspect="1"/>
          </p:cNvSpPr>
          <p:nvPr>
            <p:ph type="sldImg"/>
          </p:nvPr>
        </p:nvSpPr>
        <p:spPr>
          <a:xfrm>
            <a:off x="68263" y="746125"/>
            <a:ext cx="6624637" cy="3727450"/>
          </a:xfrm>
          <a:prstGeom prst="rect">
            <a:avLst/>
          </a:prstGeom>
        </p:spPr>
        <p:txBody>
          <a:bodyPr/>
          <a:lstStyle/>
          <a:p>
            <a:endParaRPr/>
          </a:p>
        </p:txBody>
      </p:sp>
      <p:sp>
        <p:nvSpPr>
          <p:cNvPr id="277" name="Shape 277">
            <a:extLst>
              <a:ext uri="{FF2B5EF4-FFF2-40B4-BE49-F238E27FC236}">
                <a16:creationId xmlns:a16="http://schemas.microsoft.com/office/drawing/2014/main" id="{4BAC6673-4A34-60A1-3DB9-585BCBF5F1EA}"/>
              </a:ext>
            </a:extLst>
          </p:cNvPr>
          <p:cNvSpPr>
            <a:spLocks noGrp="1"/>
          </p:cNvSpPr>
          <p:nvPr>
            <p:ph type="body" sz="quarter" idx="1"/>
          </p:nvPr>
        </p:nvSpPr>
        <p:spPr>
          <a:prstGeom prst="rect">
            <a:avLst/>
          </a:prstGeom>
        </p:spPr>
        <p:txBody>
          <a:bodyPr/>
          <a:lstStyle/>
          <a:p>
            <a:endParaRPr/>
          </a:p>
        </p:txBody>
      </p:sp>
    </p:spTree>
    <p:extLst>
      <p:ext uri="{BB962C8B-B14F-4D97-AF65-F5344CB8AC3E}">
        <p14:creationId xmlns:p14="http://schemas.microsoft.com/office/powerpoint/2010/main" val="3255850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3A9AF-694D-20A2-B151-CA903876BAF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F94B9F7-70C4-F010-9233-EB71D6ABF63B}"/>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6DBD56AB-E1DB-2782-A5E2-85B4342C8592}"/>
              </a:ext>
            </a:extLst>
          </p:cNvPr>
          <p:cNvSpPr>
            <a:spLocks noGrp="1"/>
          </p:cNvSpPr>
          <p:nvPr>
            <p:ph type="body" idx="1"/>
          </p:nvPr>
        </p:nvSpPr>
        <p:spPr/>
        <p:txBody>
          <a:bodyPr/>
          <a:lstStyle/>
          <a:p>
            <a:r>
              <a:rPr lang="sv-SE"/>
              <a:t>Lägg in en </a:t>
            </a:r>
            <a:r>
              <a:rPr lang="sv-SE" err="1"/>
              <a:t>demobild</a:t>
            </a:r>
            <a:endParaRPr lang="sv-SE"/>
          </a:p>
        </p:txBody>
      </p:sp>
    </p:spTree>
    <p:extLst>
      <p:ext uri="{BB962C8B-B14F-4D97-AF65-F5344CB8AC3E}">
        <p14:creationId xmlns:p14="http://schemas.microsoft.com/office/powerpoint/2010/main" val="637437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4151513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Foto - Horisontellt">
    <p:spTree>
      <p:nvGrpSpPr>
        <p:cNvPr id="1" name=""/>
        <p:cNvGrpSpPr/>
        <p:nvPr/>
      </p:nvGrpSpPr>
      <p:grpSpPr>
        <a:xfrm>
          <a:off x="0" y="0"/>
          <a:ext cx="0" cy="0"/>
          <a:chOff x="0" y="0"/>
          <a:chExt cx="0" cy="0"/>
        </a:xfrm>
      </p:grpSpPr>
      <p:sp>
        <p:nvSpPr>
          <p:cNvPr id="20" name="Bild"/>
          <p:cNvSpPr>
            <a:spLocks noGrp="1"/>
          </p:cNvSpPr>
          <p:nvPr>
            <p:ph type="pic" sz="half" idx="21"/>
          </p:nvPr>
        </p:nvSpPr>
        <p:spPr>
          <a:xfrm>
            <a:off x="5329062" y="406546"/>
            <a:ext cx="13716003" cy="9148765"/>
          </a:xfrm>
          <a:prstGeom prst="rect">
            <a:avLst/>
          </a:prstGeom>
        </p:spPr>
        <p:txBody>
          <a:bodyPr lIns="91439" tIns="45719" rIns="91439" bIns="45719" anchor="t">
            <a:noAutofit/>
          </a:bodyPr>
          <a:lstStyle/>
          <a:p>
            <a:endParaRPr/>
          </a:p>
        </p:txBody>
      </p:sp>
      <p:sp>
        <p:nvSpPr>
          <p:cNvPr id="21" name="Titeltext"/>
          <p:cNvSpPr txBox="1">
            <a:spLocks noGrp="1"/>
          </p:cNvSpPr>
          <p:nvPr>
            <p:ph type="title"/>
          </p:nvPr>
        </p:nvSpPr>
        <p:spPr>
          <a:xfrm>
            <a:off x="4833937" y="9447609"/>
            <a:ext cx="14716126" cy="2000251"/>
          </a:xfrm>
          <a:prstGeom prst="rect">
            <a:avLst/>
          </a:prstGeom>
        </p:spPr>
        <p:txBody>
          <a:bodyPr anchor="b"/>
          <a:lstStyle/>
          <a:p>
            <a:r>
              <a:t>Titeltext</a:t>
            </a:r>
          </a:p>
        </p:txBody>
      </p:sp>
      <p:sp>
        <p:nvSpPr>
          <p:cNvPr id="22" name="Brödtext nivå ett…"/>
          <p:cNvSpPr txBox="1">
            <a:spLocks noGrp="1"/>
          </p:cNvSpPr>
          <p:nvPr>
            <p:ph type="body" sz="quarter" idx="1"/>
          </p:nvPr>
        </p:nvSpPr>
        <p:spPr>
          <a:xfrm>
            <a:off x="4833937" y="11465718"/>
            <a:ext cx="14716126" cy="1589486"/>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Brödtext nivå ett</a:t>
            </a:r>
          </a:p>
          <a:p>
            <a:pPr lvl="1"/>
            <a:r>
              <a:t>Brödtext nivå två</a:t>
            </a:r>
          </a:p>
          <a:p>
            <a:pPr lvl="2"/>
            <a:r>
              <a:t>Brödtext nivå tre</a:t>
            </a:r>
          </a:p>
          <a:p>
            <a:pPr lvl="3"/>
            <a:r>
              <a:t>Brödtext nivå fyra</a:t>
            </a:r>
          </a:p>
          <a:p>
            <a:pPr lvl="4"/>
            <a:r>
              <a:t>Brödtext nivå fem</a:t>
            </a:r>
          </a:p>
        </p:txBody>
      </p:sp>
      <p:sp>
        <p:nvSpPr>
          <p:cNvPr id="23"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1_Titel - Centrerad">
    <p:spTree>
      <p:nvGrpSpPr>
        <p:cNvPr id="1" name=""/>
        <p:cNvGrpSpPr/>
        <p:nvPr/>
      </p:nvGrpSpPr>
      <p:grpSpPr>
        <a:xfrm>
          <a:off x="0" y="0"/>
          <a:ext cx="0" cy="0"/>
          <a:chOff x="0" y="0"/>
          <a:chExt cx="0" cy="0"/>
        </a:xfrm>
      </p:grpSpPr>
      <p:sp>
        <p:nvSpPr>
          <p:cNvPr id="30" name="Titeltext"/>
          <p:cNvSpPr txBox="1">
            <a:spLocks noGrp="1"/>
          </p:cNvSpPr>
          <p:nvPr>
            <p:ph type="title"/>
          </p:nvPr>
        </p:nvSpPr>
        <p:spPr>
          <a:xfrm>
            <a:off x="4833937" y="4536281"/>
            <a:ext cx="14716126" cy="4643438"/>
          </a:xfrm>
          <a:prstGeom prst="rect">
            <a:avLst/>
          </a:prstGeom>
        </p:spPr>
        <p:txBody>
          <a:bodyPr/>
          <a:lstStyle/>
          <a:p>
            <a:r>
              <a:t>Titeltext</a:t>
            </a:r>
          </a:p>
        </p:txBody>
      </p:sp>
      <p:sp>
        <p:nvSpPr>
          <p:cNvPr id="3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Foto - Vertikalt">
    <p:spTree>
      <p:nvGrpSpPr>
        <p:cNvPr id="1" name=""/>
        <p:cNvGrpSpPr/>
        <p:nvPr/>
      </p:nvGrpSpPr>
      <p:grpSpPr>
        <a:xfrm>
          <a:off x="0" y="0"/>
          <a:ext cx="0" cy="0"/>
          <a:chOff x="0" y="0"/>
          <a:chExt cx="0" cy="0"/>
        </a:xfrm>
      </p:grpSpPr>
      <p:sp>
        <p:nvSpPr>
          <p:cNvPr id="38" name="Bild"/>
          <p:cNvSpPr>
            <a:spLocks noGrp="1"/>
          </p:cNvSpPr>
          <p:nvPr>
            <p:ph type="pic" idx="21"/>
          </p:nvPr>
        </p:nvSpPr>
        <p:spPr>
          <a:xfrm>
            <a:off x="6231433" y="863203"/>
            <a:ext cx="17439681" cy="11626455"/>
          </a:xfrm>
          <a:prstGeom prst="rect">
            <a:avLst/>
          </a:prstGeom>
        </p:spPr>
        <p:txBody>
          <a:bodyPr lIns="91439" tIns="45719" rIns="91439" bIns="45719" anchor="t">
            <a:noAutofit/>
          </a:bodyPr>
          <a:lstStyle/>
          <a:p>
            <a:endParaRPr/>
          </a:p>
        </p:txBody>
      </p:sp>
      <p:sp>
        <p:nvSpPr>
          <p:cNvPr id="39" name="Titeltext"/>
          <p:cNvSpPr txBox="1">
            <a:spLocks noGrp="1"/>
          </p:cNvSpPr>
          <p:nvPr>
            <p:ph type="title"/>
          </p:nvPr>
        </p:nvSpPr>
        <p:spPr>
          <a:xfrm>
            <a:off x="4387453" y="892968"/>
            <a:ext cx="7500938" cy="5607845"/>
          </a:xfrm>
          <a:prstGeom prst="rect">
            <a:avLst/>
          </a:prstGeom>
        </p:spPr>
        <p:txBody>
          <a:bodyPr anchor="b"/>
          <a:lstStyle>
            <a:lvl1pPr>
              <a:defRPr sz="8400"/>
            </a:lvl1pPr>
          </a:lstStyle>
          <a:p>
            <a:r>
              <a:t>Titeltext</a:t>
            </a:r>
          </a:p>
        </p:txBody>
      </p:sp>
      <p:sp>
        <p:nvSpPr>
          <p:cNvPr id="40" name="Brödtext nivå ett…"/>
          <p:cNvSpPr txBox="1">
            <a:spLocks noGrp="1"/>
          </p:cNvSpPr>
          <p:nvPr>
            <p:ph type="body" sz="quarter" idx="1"/>
          </p:nvPr>
        </p:nvSpPr>
        <p:spPr>
          <a:xfrm>
            <a:off x="4387453" y="6643687"/>
            <a:ext cx="7500938" cy="5786438"/>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Brödtext nivå ett</a:t>
            </a:r>
          </a:p>
          <a:p>
            <a:pPr lvl="1"/>
            <a:r>
              <a:t>Brödtext nivå två</a:t>
            </a:r>
          </a:p>
          <a:p>
            <a:pPr lvl="2"/>
            <a:r>
              <a:t>Brödtext nivå tre</a:t>
            </a:r>
          </a:p>
          <a:p>
            <a:pPr lvl="3"/>
            <a:r>
              <a:t>Brödtext nivå fyra</a:t>
            </a:r>
          </a:p>
          <a:p>
            <a:pPr lvl="4"/>
            <a:r>
              <a:t>Brödtext nivå fem</a:t>
            </a:r>
          </a:p>
        </p:txBody>
      </p:sp>
      <p:sp>
        <p:nvSpPr>
          <p:cNvPr id="4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el - Upptill">
    <p:spTree>
      <p:nvGrpSpPr>
        <p:cNvPr id="1" name=""/>
        <p:cNvGrpSpPr/>
        <p:nvPr/>
      </p:nvGrpSpPr>
      <p:grpSpPr>
        <a:xfrm>
          <a:off x="0" y="0"/>
          <a:ext cx="0" cy="0"/>
          <a:chOff x="0" y="0"/>
          <a:chExt cx="0" cy="0"/>
        </a:xfrm>
      </p:grpSpPr>
      <p:sp>
        <p:nvSpPr>
          <p:cNvPr id="48" name="Titeltext"/>
          <p:cNvSpPr txBox="1">
            <a:spLocks noGrp="1"/>
          </p:cNvSpPr>
          <p:nvPr>
            <p:ph type="title"/>
          </p:nvPr>
        </p:nvSpPr>
        <p:spPr>
          <a:prstGeom prst="rect">
            <a:avLst/>
          </a:prstGeom>
        </p:spPr>
        <p:txBody>
          <a:bodyPr/>
          <a:lstStyle/>
          <a:p>
            <a:r>
              <a:t>Titeltext</a:t>
            </a:r>
          </a:p>
        </p:txBody>
      </p:sp>
      <p:sp>
        <p:nvSpPr>
          <p:cNvPr id="49"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el och punkter">
    <p:spTree>
      <p:nvGrpSpPr>
        <p:cNvPr id="1" name=""/>
        <p:cNvGrpSpPr/>
        <p:nvPr/>
      </p:nvGrpSpPr>
      <p:grpSpPr>
        <a:xfrm>
          <a:off x="0" y="0"/>
          <a:ext cx="0" cy="0"/>
          <a:chOff x="0" y="0"/>
          <a:chExt cx="0" cy="0"/>
        </a:xfrm>
      </p:grpSpPr>
      <p:sp>
        <p:nvSpPr>
          <p:cNvPr id="56" name="Titeltext"/>
          <p:cNvSpPr txBox="1">
            <a:spLocks noGrp="1"/>
          </p:cNvSpPr>
          <p:nvPr>
            <p:ph type="title"/>
          </p:nvPr>
        </p:nvSpPr>
        <p:spPr>
          <a:prstGeom prst="rect">
            <a:avLst/>
          </a:prstGeom>
        </p:spPr>
        <p:txBody>
          <a:bodyPr/>
          <a:lstStyle/>
          <a:p>
            <a:r>
              <a:t>Titeltext</a:t>
            </a:r>
          </a:p>
        </p:txBody>
      </p:sp>
      <p:sp>
        <p:nvSpPr>
          <p:cNvPr id="57" name="Brödtext nivå ett…"/>
          <p:cNvSpPr txBox="1">
            <a:spLocks noGrp="1"/>
          </p:cNvSpPr>
          <p:nvPr>
            <p:ph type="body" idx="1"/>
          </p:nvPr>
        </p:nvSpPr>
        <p:spPr>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58"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el, punkter och bild">
    <p:spTree>
      <p:nvGrpSpPr>
        <p:cNvPr id="1" name=""/>
        <p:cNvGrpSpPr/>
        <p:nvPr/>
      </p:nvGrpSpPr>
      <p:grpSpPr>
        <a:xfrm>
          <a:off x="0" y="0"/>
          <a:ext cx="0" cy="0"/>
          <a:chOff x="0" y="0"/>
          <a:chExt cx="0" cy="0"/>
        </a:xfrm>
      </p:grpSpPr>
      <p:sp>
        <p:nvSpPr>
          <p:cNvPr id="65" name="Bild"/>
          <p:cNvSpPr>
            <a:spLocks noGrp="1"/>
          </p:cNvSpPr>
          <p:nvPr>
            <p:ph type="pic" sz="half" idx="21"/>
          </p:nvPr>
        </p:nvSpPr>
        <p:spPr>
          <a:xfrm>
            <a:off x="8794253" y="3637358"/>
            <a:ext cx="13260587" cy="8840392"/>
          </a:xfrm>
          <a:prstGeom prst="rect">
            <a:avLst/>
          </a:prstGeom>
        </p:spPr>
        <p:txBody>
          <a:bodyPr lIns="91439" tIns="45719" rIns="91439" bIns="45719" anchor="t">
            <a:noAutofit/>
          </a:bodyPr>
          <a:lstStyle/>
          <a:p>
            <a:endParaRPr/>
          </a:p>
        </p:txBody>
      </p:sp>
      <p:sp>
        <p:nvSpPr>
          <p:cNvPr id="66" name="Titeltext"/>
          <p:cNvSpPr txBox="1">
            <a:spLocks noGrp="1"/>
          </p:cNvSpPr>
          <p:nvPr>
            <p:ph type="title"/>
          </p:nvPr>
        </p:nvSpPr>
        <p:spPr>
          <a:prstGeom prst="rect">
            <a:avLst/>
          </a:prstGeom>
        </p:spPr>
        <p:txBody>
          <a:bodyPr/>
          <a:lstStyle/>
          <a:p>
            <a:r>
              <a:t>Titeltext</a:t>
            </a:r>
          </a:p>
        </p:txBody>
      </p:sp>
      <p:sp>
        <p:nvSpPr>
          <p:cNvPr id="67" name="Brödtext nivå ett…"/>
          <p:cNvSpPr txBox="1">
            <a:spLocks noGrp="1"/>
          </p:cNvSpPr>
          <p:nvPr>
            <p:ph type="body" sz="quarter" idx="1"/>
          </p:nvPr>
        </p:nvSpPr>
        <p:spPr>
          <a:xfrm>
            <a:off x="4387453" y="3643312"/>
            <a:ext cx="7500938" cy="8840392"/>
          </a:xfrm>
          <a:prstGeom prst="rect">
            <a:avLst/>
          </a:prstGeom>
        </p:spPr>
        <p:txBody>
          <a:bodyPr/>
          <a:lstStyle>
            <a:lvl1pPr marL="465364" indent="-465364">
              <a:spcBef>
                <a:spcPts val="4500"/>
              </a:spcBef>
              <a:defRPr sz="3800"/>
            </a:lvl1pPr>
            <a:lvl2pPr marL="808264" indent="-465364">
              <a:spcBef>
                <a:spcPts val="4500"/>
              </a:spcBef>
              <a:defRPr sz="3800"/>
            </a:lvl2pPr>
            <a:lvl3pPr marL="1151164" indent="-465364">
              <a:spcBef>
                <a:spcPts val="4500"/>
              </a:spcBef>
              <a:defRPr sz="3800"/>
            </a:lvl3pPr>
            <a:lvl4pPr marL="1494064" indent="-465364">
              <a:spcBef>
                <a:spcPts val="4500"/>
              </a:spcBef>
              <a:defRPr sz="3800"/>
            </a:lvl4pPr>
            <a:lvl5pPr marL="1836964" indent="-465364">
              <a:spcBef>
                <a:spcPts val="4500"/>
              </a:spcBef>
              <a:defRPr sz="3800"/>
            </a:lvl5pPr>
          </a:lstStyle>
          <a:p>
            <a:r>
              <a:t>Brödtext nivå ett</a:t>
            </a:r>
          </a:p>
          <a:p>
            <a:pPr lvl="1"/>
            <a:r>
              <a:t>Brödtext nivå två</a:t>
            </a:r>
          </a:p>
          <a:p>
            <a:pPr lvl="2"/>
            <a:r>
              <a:t>Brödtext nivå tre</a:t>
            </a:r>
          </a:p>
          <a:p>
            <a:pPr lvl="3"/>
            <a:r>
              <a:t>Brödtext nivå fyra</a:t>
            </a:r>
          </a:p>
          <a:p>
            <a:pPr lvl="4"/>
            <a:r>
              <a:t>Brödtext nivå fem</a:t>
            </a:r>
          </a:p>
        </p:txBody>
      </p:sp>
      <p:sp>
        <p:nvSpPr>
          <p:cNvPr id="68" name="Diabildsnummer"/>
          <p:cNvSpPr txBox="1">
            <a:spLocks noGrp="1"/>
          </p:cNvSpPr>
          <p:nvPr>
            <p:ph type="sldNum" sz="quarter" idx="2"/>
          </p:nvPr>
        </p:nvSpPr>
        <p:spPr>
          <a:xfrm>
            <a:off x="11954103" y="13073062"/>
            <a:ext cx="466269" cy="473076"/>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unkter">
    <p:spTree>
      <p:nvGrpSpPr>
        <p:cNvPr id="1" name=""/>
        <p:cNvGrpSpPr/>
        <p:nvPr/>
      </p:nvGrpSpPr>
      <p:grpSpPr>
        <a:xfrm>
          <a:off x="0" y="0"/>
          <a:ext cx="0" cy="0"/>
          <a:chOff x="0" y="0"/>
          <a:chExt cx="0" cy="0"/>
        </a:xfrm>
      </p:grpSpPr>
      <p:sp>
        <p:nvSpPr>
          <p:cNvPr id="75" name="Brödtext nivå ett…"/>
          <p:cNvSpPr txBox="1">
            <a:spLocks noGrp="1"/>
          </p:cNvSpPr>
          <p:nvPr>
            <p:ph type="body" idx="1"/>
          </p:nvPr>
        </p:nvSpPr>
        <p:spPr>
          <a:xfrm>
            <a:off x="4387453" y="1785937"/>
            <a:ext cx="15609094" cy="10144126"/>
          </a:xfrm>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7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Foto - 3 per sida">
    <p:spTree>
      <p:nvGrpSpPr>
        <p:cNvPr id="1" name=""/>
        <p:cNvGrpSpPr/>
        <p:nvPr/>
      </p:nvGrpSpPr>
      <p:grpSpPr>
        <a:xfrm>
          <a:off x="0" y="0"/>
          <a:ext cx="0" cy="0"/>
          <a:chOff x="0" y="0"/>
          <a:chExt cx="0" cy="0"/>
        </a:xfrm>
      </p:grpSpPr>
      <p:sp>
        <p:nvSpPr>
          <p:cNvPr id="83" name="Bild"/>
          <p:cNvSpPr>
            <a:spLocks noGrp="1"/>
          </p:cNvSpPr>
          <p:nvPr>
            <p:ph type="pic" sz="quarter" idx="21"/>
          </p:nvPr>
        </p:nvSpPr>
        <p:spPr>
          <a:xfrm>
            <a:off x="12442031" y="7072312"/>
            <a:ext cx="8514489" cy="5679282"/>
          </a:xfrm>
          <a:prstGeom prst="rect">
            <a:avLst/>
          </a:prstGeom>
        </p:spPr>
        <p:txBody>
          <a:bodyPr lIns="91439" tIns="45719" rIns="91439" bIns="45719" anchor="t">
            <a:noAutofit/>
          </a:bodyPr>
          <a:lstStyle/>
          <a:p>
            <a:endParaRPr/>
          </a:p>
        </p:txBody>
      </p:sp>
      <p:sp>
        <p:nvSpPr>
          <p:cNvPr id="84" name="Bild"/>
          <p:cNvSpPr>
            <a:spLocks noGrp="1"/>
          </p:cNvSpPr>
          <p:nvPr>
            <p:ph type="pic" sz="quarter" idx="22"/>
          </p:nvPr>
        </p:nvSpPr>
        <p:spPr>
          <a:xfrm>
            <a:off x="12192000" y="1250156"/>
            <a:ext cx="8251032" cy="5500689"/>
          </a:xfrm>
          <a:prstGeom prst="rect">
            <a:avLst/>
          </a:prstGeom>
        </p:spPr>
        <p:txBody>
          <a:bodyPr lIns="91439" tIns="45719" rIns="91439" bIns="45719" anchor="t">
            <a:noAutofit/>
          </a:bodyPr>
          <a:lstStyle/>
          <a:p>
            <a:endParaRPr/>
          </a:p>
        </p:txBody>
      </p:sp>
      <p:sp>
        <p:nvSpPr>
          <p:cNvPr id="85" name="Bild"/>
          <p:cNvSpPr>
            <a:spLocks noGrp="1"/>
          </p:cNvSpPr>
          <p:nvPr>
            <p:ph type="pic" idx="23"/>
          </p:nvPr>
        </p:nvSpPr>
        <p:spPr>
          <a:xfrm>
            <a:off x="-291704" y="1250156"/>
            <a:ext cx="16850320" cy="11233548"/>
          </a:xfrm>
          <a:prstGeom prst="rect">
            <a:avLst/>
          </a:prstGeom>
        </p:spPr>
        <p:txBody>
          <a:bodyPr lIns="91439" tIns="45719" rIns="91439" bIns="45719" anchor="t">
            <a:noAutofit/>
          </a:bodyPr>
          <a:lstStyle/>
          <a:p>
            <a:endParaRPr/>
          </a:p>
        </p:txBody>
      </p:sp>
      <p:sp>
        <p:nvSpPr>
          <p:cNvPr id="8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Citat">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4833937" y="8947546"/>
            <a:ext cx="14716126" cy="64770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Skriv ett citat här.”"/>
          <p:cNvSpPr txBox="1">
            <a:spLocks noGrp="1"/>
          </p:cNvSpPr>
          <p:nvPr>
            <p:ph type="body" sz="quarter" idx="22"/>
          </p:nvPr>
        </p:nvSpPr>
        <p:spPr>
          <a:xfrm>
            <a:off x="4833937" y="5997575"/>
            <a:ext cx="14716126" cy="863601"/>
          </a:xfrm>
          <a:prstGeom prst="rect">
            <a:avLst/>
          </a:prstGeom>
        </p:spPr>
        <p:txBody>
          <a:bodyPr>
            <a:spAutoFit/>
          </a:bodyPr>
          <a:lstStyle>
            <a:lvl1pPr marL="0" indent="0" algn="ctr">
              <a:spcBef>
                <a:spcPts val="0"/>
              </a:spcBef>
              <a:buSzTx/>
              <a:buNone/>
              <a:defRPr sz="4600">
                <a:latin typeface="+mn-lt"/>
                <a:ea typeface="+mn-ea"/>
                <a:cs typeface="+mn-cs"/>
                <a:sym typeface="Helvetica Neue Medium"/>
              </a:defRPr>
            </a:lvl1pPr>
          </a:lstStyle>
          <a:p>
            <a:r>
              <a:t>”Skriv ett citat här.” </a:t>
            </a:r>
          </a:p>
        </p:txBody>
      </p:sp>
      <p:sp>
        <p:nvSpPr>
          <p:cNvPr id="9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02" name="Bild"/>
          <p:cNvSpPr>
            <a:spLocks noGrp="1"/>
          </p:cNvSpPr>
          <p:nvPr>
            <p:ph type="pic" idx="21"/>
          </p:nvPr>
        </p:nvSpPr>
        <p:spPr>
          <a:xfrm>
            <a:off x="1712269" y="0"/>
            <a:ext cx="20959463" cy="13983891"/>
          </a:xfrm>
          <a:prstGeom prst="rect">
            <a:avLst/>
          </a:prstGeom>
        </p:spPr>
        <p:txBody>
          <a:bodyPr lIns="91439" tIns="45719" rIns="91439" bIns="45719" anchor="t">
            <a:noAutofit/>
          </a:bodyPr>
          <a:lstStyle/>
          <a:p>
            <a:endParaRPr/>
          </a:p>
        </p:txBody>
      </p:sp>
      <p:sp>
        <p:nvSpPr>
          <p:cNvPr id="103"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Rubrik och innehåll">
    <p:spTree>
      <p:nvGrpSpPr>
        <p:cNvPr id="1" name=""/>
        <p:cNvGrpSpPr/>
        <p:nvPr/>
      </p:nvGrpSpPr>
      <p:grpSpPr>
        <a:xfrm>
          <a:off x="0" y="0"/>
          <a:ext cx="0" cy="0"/>
          <a:chOff x="0" y="0"/>
          <a:chExt cx="0" cy="0"/>
        </a:xfrm>
      </p:grpSpPr>
      <p:sp>
        <p:nvSpPr>
          <p:cNvPr id="117" name="Titeltext"/>
          <p:cNvSpPr txBox="1">
            <a:spLocks noGrp="1"/>
          </p:cNvSpPr>
          <p:nvPr>
            <p:ph type="title"/>
          </p:nvPr>
        </p:nvSpPr>
        <p:spPr>
          <a:xfrm>
            <a:off x="3962399" y="2126455"/>
            <a:ext cx="16459201" cy="1714502"/>
          </a:xfrm>
          <a:prstGeom prst="rect">
            <a:avLst/>
          </a:prstGeom>
        </p:spPr>
        <p:txBody>
          <a:bodyPr lIns="68567" tIns="68567" rIns="68567" bIns="68567"/>
          <a:lstStyle>
            <a:lvl1pPr defTabSz="914400">
              <a:defRPr sz="10400">
                <a:latin typeface="Calibri"/>
                <a:ea typeface="Calibri"/>
                <a:cs typeface="Calibri"/>
                <a:sym typeface="Calibri"/>
              </a:defRPr>
            </a:lvl1pPr>
          </a:lstStyle>
          <a:p>
            <a:r>
              <a:t>Titeltext</a:t>
            </a:r>
          </a:p>
        </p:txBody>
      </p:sp>
      <p:sp>
        <p:nvSpPr>
          <p:cNvPr id="118" name="Brödtext nivå ett…"/>
          <p:cNvSpPr txBox="1">
            <a:spLocks noGrp="1"/>
          </p:cNvSpPr>
          <p:nvPr>
            <p:ph type="body" sz="half" idx="1"/>
          </p:nvPr>
        </p:nvSpPr>
        <p:spPr>
          <a:xfrm>
            <a:off x="3962399" y="4114800"/>
            <a:ext cx="16459201" cy="6788947"/>
          </a:xfrm>
          <a:prstGeom prst="rect">
            <a:avLst/>
          </a:prstGeom>
        </p:spPr>
        <p:txBody>
          <a:bodyPr lIns="68567" tIns="68567" rIns="68567" bIns="68567" anchor="t"/>
          <a:lstStyle>
            <a:lvl1pPr marL="807608" indent="-325008" defTabSz="914400">
              <a:spcBef>
                <a:spcPts val="1800"/>
              </a:spcBef>
              <a:buClr>
                <a:srgbClr val="000000"/>
              </a:buClr>
              <a:buSzPct val="100000"/>
              <a:buFont typeface="Arial"/>
              <a:defRPr sz="7400">
                <a:latin typeface="Calibri"/>
                <a:ea typeface="Calibri"/>
                <a:cs typeface="Calibri"/>
                <a:sym typeface="Calibri"/>
              </a:defRPr>
            </a:lvl1pPr>
            <a:lvl2pPr marL="1852392" indent="-290292" defTabSz="914400">
              <a:spcBef>
                <a:spcPts val="1800"/>
              </a:spcBef>
              <a:buClr>
                <a:srgbClr val="000000"/>
              </a:buClr>
              <a:buSzPct val="100000"/>
              <a:buFont typeface="Arial"/>
              <a:buChar char="–"/>
              <a:defRPr sz="7400">
                <a:latin typeface="Calibri"/>
                <a:ea typeface="Calibri"/>
                <a:cs typeface="Calibri"/>
                <a:sym typeface="Calibri"/>
              </a:defRPr>
            </a:lvl2pPr>
            <a:lvl3pPr marL="2896191" indent="-241891" defTabSz="914400">
              <a:spcBef>
                <a:spcPts val="1800"/>
              </a:spcBef>
              <a:buClr>
                <a:srgbClr val="000000"/>
              </a:buClr>
              <a:buSzPct val="100000"/>
              <a:buFont typeface="Arial"/>
              <a:defRPr sz="7400">
                <a:latin typeface="Calibri"/>
                <a:ea typeface="Calibri"/>
                <a:cs typeface="Calibri"/>
                <a:sym typeface="Calibri"/>
              </a:defRPr>
            </a:lvl3pPr>
            <a:lvl4pPr marL="4117297" indent="-370797" defTabSz="914400">
              <a:spcBef>
                <a:spcPts val="1800"/>
              </a:spcBef>
              <a:buClr>
                <a:srgbClr val="000000"/>
              </a:buClr>
              <a:buSzPct val="100000"/>
              <a:buFont typeface="Arial"/>
              <a:buChar char="–"/>
              <a:defRPr sz="7400">
                <a:latin typeface="Calibri"/>
                <a:ea typeface="Calibri"/>
                <a:cs typeface="Calibri"/>
                <a:sym typeface="Calibri"/>
              </a:defRPr>
            </a:lvl4pPr>
            <a:lvl5pPr marL="5205583" indent="-379583" defTabSz="914400">
              <a:spcBef>
                <a:spcPts val="1800"/>
              </a:spcBef>
              <a:buClr>
                <a:srgbClr val="000000"/>
              </a:buClr>
              <a:buSzPct val="100000"/>
              <a:buFont typeface="Arial"/>
              <a:buChar char="»"/>
              <a:defRPr sz="7400">
                <a:latin typeface="Calibri"/>
                <a:ea typeface="Calibri"/>
                <a:cs typeface="Calibri"/>
                <a:sym typeface="Calibri"/>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119" name="Diabildsnummer"/>
          <p:cNvSpPr txBox="1">
            <a:spLocks noGrp="1"/>
          </p:cNvSpPr>
          <p:nvPr>
            <p:ph type="sldNum" sz="quarter" idx="2"/>
          </p:nvPr>
        </p:nvSpPr>
        <p:spPr>
          <a:xfrm>
            <a:off x="19850197" y="11199933"/>
            <a:ext cx="571403" cy="645876"/>
          </a:xfrm>
          <a:prstGeom prst="rect">
            <a:avLst/>
          </a:prstGeom>
        </p:spPr>
        <p:txBody>
          <a:bodyPr lIns="81637" tIns="81637" rIns="81637" bIns="81637" anchor="ctr"/>
          <a:lstStyle>
            <a:lvl1pPr algn="r" defTabSz="914400">
              <a:defRPr sz="2800">
                <a:solidFill>
                  <a:srgbClr val="888888"/>
                </a:solidFill>
                <a:latin typeface="Avenir"/>
                <a:ea typeface="Avenir"/>
                <a:cs typeface="Avenir"/>
                <a:sym typeface="Avenir Roman"/>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el - Centrerad">
    <p:spTree>
      <p:nvGrpSpPr>
        <p:cNvPr id="1" name=""/>
        <p:cNvGrpSpPr/>
        <p:nvPr/>
      </p:nvGrpSpPr>
      <p:grpSpPr>
        <a:xfrm>
          <a:off x="0" y="0"/>
          <a:ext cx="0" cy="0"/>
          <a:chOff x="0" y="0"/>
          <a:chExt cx="0" cy="0"/>
        </a:xfrm>
      </p:grpSpPr>
      <p:sp>
        <p:nvSpPr>
          <p:cNvPr id="135" name="Titeltext"/>
          <p:cNvSpPr txBox="1">
            <a:spLocks noGrp="1"/>
          </p:cNvSpPr>
          <p:nvPr>
            <p:ph type="title"/>
          </p:nvPr>
        </p:nvSpPr>
        <p:spPr>
          <a:xfrm>
            <a:off x="4833937" y="4536281"/>
            <a:ext cx="14716126" cy="4643438"/>
          </a:xfrm>
          <a:prstGeom prst="rect">
            <a:avLst/>
          </a:prstGeom>
        </p:spPr>
        <p:txBody>
          <a:bodyPr/>
          <a:lstStyle/>
          <a:p>
            <a:r>
              <a:t>Titeltext</a:t>
            </a:r>
          </a:p>
        </p:txBody>
      </p:sp>
      <p:sp>
        <p:nvSpPr>
          <p:cNvPr id="13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1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04817926"/>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CF5B287-5107-A412-EE68-1FCBE8B041FC}"/>
              </a:ext>
            </a:extLst>
          </p:cNvPr>
          <p:cNvSpPr>
            <a:spLocks noGrp="1"/>
          </p:cNvSpPr>
          <p:nvPr>
            <p:ph type="ctrTitle"/>
          </p:nvPr>
        </p:nvSpPr>
        <p:spPr>
          <a:xfrm>
            <a:off x="3048000" y="2244726"/>
            <a:ext cx="18288000" cy="4775200"/>
          </a:xfrm>
        </p:spPr>
        <p:txBody>
          <a:bodyPr anchor="b"/>
          <a:lstStyle>
            <a:lvl1pPr algn="ctr">
              <a:defRPr sz="12000">
                <a:latin typeface="Montserrat" pitchFamily="2" charset="77"/>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761533B3-3ED7-20A2-FDD4-18617CA63A3F}"/>
              </a:ext>
            </a:extLst>
          </p:cNvPr>
          <p:cNvSpPr>
            <a:spLocks noGrp="1"/>
          </p:cNvSpPr>
          <p:nvPr>
            <p:ph type="subTitle" idx="1"/>
          </p:nvPr>
        </p:nvSpPr>
        <p:spPr>
          <a:xfrm>
            <a:off x="3048000" y="7204076"/>
            <a:ext cx="18288000" cy="3311524"/>
          </a:xfrm>
        </p:spPr>
        <p:txBody>
          <a:bodyPr/>
          <a:lstStyle>
            <a:lvl1pPr marL="0" indent="0" algn="ctr">
              <a:buNone/>
              <a:defRPr sz="4800">
                <a:latin typeface="Montserrat" pitchFamily="2" charset="77"/>
              </a:defRPr>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BF5D550A-F29E-FBA7-1F37-101C857BCCAC}"/>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5" name="Platshållare för sidfot 4">
            <a:extLst>
              <a:ext uri="{FF2B5EF4-FFF2-40B4-BE49-F238E27FC236}">
                <a16:creationId xmlns:a16="http://schemas.microsoft.com/office/drawing/2014/main" id="{7258504B-708D-F67A-B2A0-D1AEB66C74C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F13BCFC-84D3-F8B5-56F9-2B5287ED3254}"/>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37798789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798E8F7-C945-8071-7453-372E3609983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9480797-7E53-124A-52C6-B7C0318C2E87}"/>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6098CB3-CE65-FDB2-992F-3B1A1CFEC546}"/>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5" name="Platshållare för sidfot 4">
            <a:extLst>
              <a:ext uri="{FF2B5EF4-FFF2-40B4-BE49-F238E27FC236}">
                <a16:creationId xmlns:a16="http://schemas.microsoft.com/office/drawing/2014/main" id="{E9710F5E-7C47-C74E-5986-A3E927B5183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3C330C9-CC28-C21A-F5EE-D9FF24671382}"/>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14375829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66D30DA-87DB-B4B0-CF31-C66969C72AFC}"/>
              </a:ext>
            </a:extLst>
          </p:cNvPr>
          <p:cNvSpPr>
            <a:spLocks noGrp="1"/>
          </p:cNvSpPr>
          <p:nvPr>
            <p:ph type="title"/>
          </p:nvPr>
        </p:nvSpPr>
        <p:spPr>
          <a:xfrm>
            <a:off x="1663700" y="3419477"/>
            <a:ext cx="21031200" cy="5705474"/>
          </a:xfrm>
        </p:spPr>
        <p:txBody>
          <a:bodyPr anchor="b"/>
          <a:lstStyle>
            <a:lvl1pPr>
              <a:defRPr sz="12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B51BAB31-4383-7D19-0570-863D21A0EF7C}"/>
              </a:ext>
            </a:extLst>
          </p:cNvPr>
          <p:cNvSpPr>
            <a:spLocks noGrp="1"/>
          </p:cNvSpPr>
          <p:nvPr>
            <p:ph type="body" idx="1"/>
          </p:nvPr>
        </p:nvSpPr>
        <p:spPr>
          <a:xfrm>
            <a:off x="1663700" y="9178927"/>
            <a:ext cx="21031200" cy="3000374"/>
          </a:xfrm>
        </p:spPr>
        <p:txBody>
          <a:bodyPr/>
          <a:lstStyle>
            <a:lvl1pPr marL="0" indent="0">
              <a:buNone/>
              <a:defRPr sz="4800">
                <a:solidFill>
                  <a:schemeClr val="tx1">
                    <a:tint val="82000"/>
                  </a:schemeClr>
                </a:solidFill>
              </a:defRPr>
            </a:lvl1pPr>
            <a:lvl2pPr marL="914400" indent="0">
              <a:buNone/>
              <a:defRPr sz="4000">
                <a:solidFill>
                  <a:schemeClr val="tx1">
                    <a:tint val="82000"/>
                  </a:schemeClr>
                </a:solidFill>
              </a:defRPr>
            </a:lvl2pPr>
            <a:lvl3pPr marL="1828800" indent="0">
              <a:buNone/>
              <a:defRPr sz="3600">
                <a:solidFill>
                  <a:schemeClr val="tx1">
                    <a:tint val="82000"/>
                  </a:schemeClr>
                </a:solidFill>
              </a:defRPr>
            </a:lvl3pPr>
            <a:lvl4pPr marL="2743200" indent="0">
              <a:buNone/>
              <a:defRPr sz="3200">
                <a:solidFill>
                  <a:schemeClr val="tx1">
                    <a:tint val="82000"/>
                  </a:schemeClr>
                </a:solidFill>
              </a:defRPr>
            </a:lvl4pPr>
            <a:lvl5pPr marL="3657600" indent="0">
              <a:buNone/>
              <a:defRPr sz="3200">
                <a:solidFill>
                  <a:schemeClr val="tx1">
                    <a:tint val="82000"/>
                  </a:schemeClr>
                </a:solidFill>
              </a:defRPr>
            </a:lvl5pPr>
            <a:lvl6pPr marL="4572000" indent="0">
              <a:buNone/>
              <a:defRPr sz="3200">
                <a:solidFill>
                  <a:schemeClr val="tx1">
                    <a:tint val="82000"/>
                  </a:schemeClr>
                </a:solidFill>
              </a:defRPr>
            </a:lvl6pPr>
            <a:lvl7pPr marL="5486400" indent="0">
              <a:buNone/>
              <a:defRPr sz="3200">
                <a:solidFill>
                  <a:schemeClr val="tx1">
                    <a:tint val="82000"/>
                  </a:schemeClr>
                </a:solidFill>
              </a:defRPr>
            </a:lvl7pPr>
            <a:lvl8pPr marL="6400800" indent="0">
              <a:buNone/>
              <a:defRPr sz="3200">
                <a:solidFill>
                  <a:schemeClr val="tx1">
                    <a:tint val="82000"/>
                  </a:schemeClr>
                </a:solidFill>
              </a:defRPr>
            </a:lvl8pPr>
            <a:lvl9pPr marL="7315200" indent="0">
              <a:buNone/>
              <a:defRPr sz="32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1E9A82B4-E1CC-AF55-24D3-5E887580A74A}"/>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5" name="Platshållare för sidfot 4">
            <a:extLst>
              <a:ext uri="{FF2B5EF4-FFF2-40B4-BE49-F238E27FC236}">
                <a16:creationId xmlns:a16="http://schemas.microsoft.com/office/drawing/2014/main" id="{EBB8CD78-2966-7D73-89C6-D602769A1F6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688B1FE-F5E6-A0B5-26C1-0CD7BF3AA8F6}"/>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39583502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078DCE5-39C7-DED2-7F40-14A7242158B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41B7D06-209A-01BB-2416-D3B722F4513E}"/>
              </a:ext>
            </a:extLst>
          </p:cNvPr>
          <p:cNvSpPr>
            <a:spLocks noGrp="1"/>
          </p:cNvSpPr>
          <p:nvPr>
            <p:ph sz="half" idx="1"/>
          </p:nvPr>
        </p:nvSpPr>
        <p:spPr>
          <a:xfrm>
            <a:off x="1676400" y="3651250"/>
            <a:ext cx="10363200" cy="870267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E4D7CBF0-DAB8-FC29-646B-472C07E41D68}"/>
              </a:ext>
            </a:extLst>
          </p:cNvPr>
          <p:cNvSpPr>
            <a:spLocks noGrp="1"/>
          </p:cNvSpPr>
          <p:nvPr>
            <p:ph sz="half" idx="2"/>
          </p:nvPr>
        </p:nvSpPr>
        <p:spPr>
          <a:xfrm>
            <a:off x="12344400" y="3651250"/>
            <a:ext cx="10363200" cy="870267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0E9FC730-EAE9-A915-AECD-60E04DF00815}"/>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6" name="Platshållare för sidfot 5">
            <a:extLst>
              <a:ext uri="{FF2B5EF4-FFF2-40B4-BE49-F238E27FC236}">
                <a16:creationId xmlns:a16="http://schemas.microsoft.com/office/drawing/2014/main" id="{A06BA89D-0E9B-E1BC-B035-1C5AB7EABB2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750BDDB-6BE9-7E7A-BB90-95923A199D30}"/>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40299363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79F87B-7B03-034A-BC68-8E0C12419C03}"/>
              </a:ext>
            </a:extLst>
          </p:cNvPr>
          <p:cNvSpPr>
            <a:spLocks noGrp="1"/>
          </p:cNvSpPr>
          <p:nvPr>
            <p:ph type="title"/>
          </p:nvPr>
        </p:nvSpPr>
        <p:spPr>
          <a:xfrm>
            <a:off x="1679576" y="730251"/>
            <a:ext cx="21031200" cy="2651126"/>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9D739B2-B69F-83E7-3DC4-4CC43F197842}"/>
              </a:ext>
            </a:extLst>
          </p:cNvPr>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4960E65-6249-0300-DD7A-704A2B3D337F}"/>
              </a:ext>
            </a:extLst>
          </p:cNvPr>
          <p:cNvSpPr>
            <a:spLocks noGrp="1"/>
          </p:cNvSpPr>
          <p:nvPr>
            <p:ph sz="half" idx="2"/>
          </p:nvPr>
        </p:nvSpPr>
        <p:spPr>
          <a:xfrm>
            <a:off x="1679577" y="5010150"/>
            <a:ext cx="10315574" cy="736917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0C07E81A-EFF2-336F-E00A-87468B2E37A9}"/>
              </a:ext>
            </a:extLst>
          </p:cNvPr>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B03ABD4D-4AD9-2AAE-DDC6-CBD58B6D6EA6}"/>
              </a:ext>
            </a:extLst>
          </p:cNvPr>
          <p:cNvSpPr>
            <a:spLocks noGrp="1"/>
          </p:cNvSpPr>
          <p:nvPr>
            <p:ph sz="quarter" idx="4"/>
          </p:nvPr>
        </p:nvSpPr>
        <p:spPr>
          <a:xfrm>
            <a:off x="12344400" y="5010150"/>
            <a:ext cx="10366376" cy="736917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B6090C4A-6031-2CB2-2943-0CAECB21FD02}"/>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8" name="Platshållare för sidfot 7">
            <a:extLst>
              <a:ext uri="{FF2B5EF4-FFF2-40B4-BE49-F238E27FC236}">
                <a16:creationId xmlns:a16="http://schemas.microsoft.com/office/drawing/2014/main" id="{87256355-B0E2-8780-F764-B5982B4F4179}"/>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2416C5A8-BE18-823E-1E36-D2E16C8F4F61}"/>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2582572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32FC09-21D1-D721-A587-D854E721459F}"/>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44928599-209F-7593-FA57-F64BC97AA540}"/>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4" name="Platshållare för sidfot 3">
            <a:extLst>
              <a:ext uri="{FF2B5EF4-FFF2-40B4-BE49-F238E27FC236}">
                <a16:creationId xmlns:a16="http://schemas.microsoft.com/office/drawing/2014/main" id="{D8CDD7F1-FE44-4446-2373-7874A7422B34}"/>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D768D69-9DAE-18C9-1AAE-A35A625D9856}"/>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36209665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88BF74A-F77E-A172-9145-2A1F5D70D5D2}"/>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3" name="Platshållare för sidfot 2">
            <a:extLst>
              <a:ext uri="{FF2B5EF4-FFF2-40B4-BE49-F238E27FC236}">
                <a16:creationId xmlns:a16="http://schemas.microsoft.com/office/drawing/2014/main" id="{C1535BE0-F1ED-6EBF-7808-C8A9C5E374E7}"/>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A2D00D14-9BBC-6D2A-A097-E7A839FF9AF2}"/>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11129688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6FAFDC3-F03C-EA97-C231-EBAD3B40F191}"/>
              </a:ext>
            </a:extLst>
          </p:cNvPr>
          <p:cNvSpPr>
            <a:spLocks noGrp="1"/>
          </p:cNvSpPr>
          <p:nvPr>
            <p:ph type="title"/>
          </p:nvPr>
        </p:nvSpPr>
        <p:spPr>
          <a:xfrm>
            <a:off x="1679577" y="914400"/>
            <a:ext cx="7864474" cy="3200400"/>
          </a:xfrm>
        </p:spPr>
        <p:txBody>
          <a:bodyPr anchor="b"/>
          <a:lstStyle>
            <a:lvl1pPr>
              <a:defRPr sz="64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6F7AE09-82A8-0852-7120-6B34997EA0A3}"/>
              </a:ext>
            </a:extLst>
          </p:cNvPr>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2B08021F-00C6-8B5A-6667-4B203C743CBD}"/>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70978EB-3951-8BEA-9889-5E196D2C9541}"/>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6" name="Platshållare för sidfot 5">
            <a:extLst>
              <a:ext uri="{FF2B5EF4-FFF2-40B4-BE49-F238E27FC236}">
                <a16:creationId xmlns:a16="http://schemas.microsoft.com/office/drawing/2014/main" id="{EEF08BF4-1D64-1F77-888D-489E99F1B0E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DC29811-BA1D-D6D7-F568-A876CCA64FA9}"/>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11958810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413342-C4BB-11C8-E27A-4EE293ACFC63}"/>
              </a:ext>
            </a:extLst>
          </p:cNvPr>
          <p:cNvSpPr>
            <a:spLocks noGrp="1"/>
          </p:cNvSpPr>
          <p:nvPr>
            <p:ph type="title"/>
          </p:nvPr>
        </p:nvSpPr>
        <p:spPr>
          <a:xfrm>
            <a:off x="1679577" y="914400"/>
            <a:ext cx="7864474" cy="3200400"/>
          </a:xfrm>
        </p:spPr>
        <p:txBody>
          <a:bodyPr anchor="b"/>
          <a:lstStyle>
            <a:lvl1pPr>
              <a:defRPr sz="64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E1F9ACC1-2264-F042-F32D-B40FF08A2AA8}"/>
              </a:ext>
            </a:extLst>
          </p:cNvPr>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sv-SE"/>
          </a:p>
        </p:txBody>
      </p:sp>
      <p:sp>
        <p:nvSpPr>
          <p:cNvPr id="4" name="Platshållare för text 3">
            <a:extLst>
              <a:ext uri="{FF2B5EF4-FFF2-40B4-BE49-F238E27FC236}">
                <a16:creationId xmlns:a16="http://schemas.microsoft.com/office/drawing/2014/main" id="{050BD2B1-3E62-2093-8D91-C601E0598B2A}"/>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9C4AC6D-C6D5-CF30-EE4B-48A5AC7BFBA7}"/>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6" name="Platshållare för sidfot 5">
            <a:extLst>
              <a:ext uri="{FF2B5EF4-FFF2-40B4-BE49-F238E27FC236}">
                <a16:creationId xmlns:a16="http://schemas.microsoft.com/office/drawing/2014/main" id="{282D2501-48DB-49B4-DDBC-3DA1221AD3B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D6795A7F-A175-A7FB-9E48-CC7B11171F0F}"/>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6157998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417D776-63E7-852A-22B6-C3097685CAC0}"/>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322788F-272F-C7ED-AC26-3B0A50B492A3}"/>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F1D105A-5ED1-7F69-D5D5-496886C36E4A}"/>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5" name="Platshållare för sidfot 4">
            <a:extLst>
              <a:ext uri="{FF2B5EF4-FFF2-40B4-BE49-F238E27FC236}">
                <a16:creationId xmlns:a16="http://schemas.microsoft.com/office/drawing/2014/main" id="{16F0CE08-A44D-FA63-9EB5-A3C20F60A0B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E179A4C-2FC4-CBD9-1CBA-883CFEAAB33A}"/>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22982341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1480157C-2A55-2832-CDFF-4DF801020F66}"/>
              </a:ext>
            </a:extLst>
          </p:cNvPr>
          <p:cNvSpPr>
            <a:spLocks noGrp="1"/>
          </p:cNvSpPr>
          <p:nvPr>
            <p:ph type="title" orient="vert"/>
          </p:nvPr>
        </p:nvSpPr>
        <p:spPr>
          <a:xfrm>
            <a:off x="17449800" y="730250"/>
            <a:ext cx="5257800" cy="11623676"/>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9EB5897A-0574-BC91-4151-AF44449FEA33}"/>
              </a:ext>
            </a:extLst>
          </p:cNvPr>
          <p:cNvSpPr>
            <a:spLocks noGrp="1"/>
          </p:cNvSpPr>
          <p:nvPr>
            <p:ph type="body" orient="vert" idx="1"/>
          </p:nvPr>
        </p:nvSpPr>
        <p:spPr>
          <a:xfrm>
            <a:off x="1676400" y="730250"/>
            <a:ext cx="15468600" cy="11623676"/>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CBF9BCF-32CE-8463-A615-EC4C41E175E8}"/>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5" name="Platshållare för sidfot 4">
            <a:extLst>
              <a:ext uri="{FF2B5EF4-FFF2-40B4-BE49-F238E27FC236}">
                <a16:creationId xmlns:a16="http://schemas.microsoft.com/office/drawing/2014/main" id="{713F7220-EE39-C35E-07EE-4FE96A26EB1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0757C46-416E-A14D-B830-B7DBAAC4875D}"/>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41405921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Foto - Horisontellt">
    <p:spTree>
      <p:nvGrpSpPr>
        <p:cNvPr id="1" name=""/>
        <p:cNvGrpSpPr/>
        <p:nvPr/>
      </p:nvGrpSpPr>
      <p:grpSpPr>
        <a:xfrm>
          <a:off x="0" y="0"/>
          <a:ext cx="0" cy="0"/>
          <a:chOff x="0" y="0"/>
          <a:chExt cx="0" cy="0"/>
        </a:xfrm>
      </p:grpSpPr>
      <p:sp>
        <p:nvSpPr>
          <p:cNvPr id="20" name="Bild"/>
          <p:cNvSpPr>
            <a:spLocks noGrp="1"/>
          </p:cNvSpPr>
          <p:nvPr>
            <p:ph type="pic" sz="half" idx="21"/>
          </p:nvPr>
        </p:nvSpPr>
        <p:spPr>
          <a:xfrm>
            <a:off x="5329062" y="406546"/>
            <a:ext cx="13716003" cy="9148765"/>
          </a:xfrm>
          <a:prstGeom prst="rect">
            <a:avLst/>
          </a:prstGeom>
        </p:spPr>
        <p:txBody>
          <a:bodyPr lIns="91439" tIns="45719" rIns="91439" bIns="45719" anchor="t">
            <a:noAutofit/>
          </a:bodyPr>
          <a:lstStyle/>
          <a:p>
            <a:endParaRPr/>
          </a:p>
        </p:txBody>
      </p:sp>
      <p:sp>
        <p:nvSpPr>
          <p:cNvPr id="21" name="Titeltext"/>
          <p:cNvSpPr txBox="1">
            <a:spLocks noGrp="1"/>
          </p:cNvSpPr>
          <p:nvPr>
            <p:ph type="title"/>
          </p:nvPr>
        </p:nvSpPr>
        <p:spPr>
          <a:xfrm>
            <a:off x="4833937" y="9447609"/>
            <a:ext cx="14716126" cy="2000251"/>
          </a:xfrm>
          <a:prstGeom prst="rect">
            <a:avLst/>
          </a:prstGeom>
        </p:spPr>
        <p:txBody>
          <a:bodyPr anchor="b"/>
          <a:lstStyle/>
          <a:p>
            <a:r>
              <a:t>Titeltext</a:t>
            </a:r>
          </a:p>
        </p:txBody>
      </p:sp>
      <p:sp>
        <p:nvSpPr>
          <p:cNvPr id="22" name="Brödtext nivå ett…"/>
          <p:cNvSpPr txBox="1">
            <a:spLocks noGrp="1"/>
          </p:cNvSpPr>
          <p:nvPr>
            <p:ph type="body" sz="quarter" idx="1"/>
          </p:nvPr>
        </p:nvSpPr>
        <p:spPr>
          <a:xfrm>
            <a:off x="4833937" y="11465718"/>
            <a:ext cx="14716126" cy="1589486"/>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Brödtext nivå ett</a:t>
            </a:r>
          </a:p>
          <a:p>
            <a:pPr lvl="1"/>
            <a:r>
              <a:t>Brödtext nivå två</a:t>
            </a:r>
          </a:p>
          <a:p>
            <a:pPr lvl="2"/>
            <a:r>
              <a:t>Brödtext nivå tre</a:t>
            </a:r>
          </a:p>
          <a:p>
            <a:pPr lvl="3"/>
            <a:r>
              <a:t>Brödtext nivå fyra</a:t>
            </a:r>
          </a:p>
          <a:p>
            <a:pPr lvl="4"/>
            <a:r>
              <a:t>Brödtext nivå fem</a:t>
            </a:r>
          </a:p>
        </p:txBody>
      </p:sp>
      <p:sp>
        <p:nvSpPr>
          <p:cNvPr id="23"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23953664"/>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1_Titel - Centrerad">
    <p:spTree>
      <p:nvGrpSpPr>
        <p:cNvPr id="1" name=""/>
        <p:cNvGrpSpPr/>
        <p:nvPr/>
      </p:nvGrpSpPr>
      <p:grpSpPr>
        <a:xfrm>
          <a:off x="0" y="0"/>
          <a:ext cx="0" cy="0"/>
          <a:chOff x="0" y="0"/>
          <a:chExt cx="0" cy="0"/>
        </a:xfrm>
      </p:grpSpPr>
      <p:sp>
        <p:nvSpPr>
          <p:cNvPr id="30" name="Titeltext"/>
          <p:cNvSpPr txBox="1">
            <a:spLocks noGrp="1"/>
          </p:cNvSpPr>
          <p:nvPr>
            <p:ph type="title"/>
          </p:nvPr>
        </p:nvSpPr>
        <p:spPr>
          <a:xfrm>
            <a:off x="4833937" y="4536281"/>
            <a:ext cx="14716126" cy="4643438"/>
          </a:xfrm>
          <a:prstGeom prst="rect">
            <a:avLst/>
          </a:prstGeom>
        </p:spPr>
        <p:txBody>
          <a:bodyPr/>
          <a:lstStyle/>
          <a:p>
            <a:r>
              <a:t>Titeltext</a:t>
            </a:r>
          </a:p>
        </p:txBody>
      </p:sp>
      <p:sp>
        <p:nvSpPr>
          <p:cNvPr id="3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80894645"/>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Foto - Vertikalt">
    <p:spTree>
      <p:nvGrpSpPr>
        <p:cNvPr id="1" name=""/>
        <p:cNvGrpSpPr/>
        <p:nvPr/>
      </p:nvGrpSpPr>
      <p:grpSpPr>
        <a:xfrm>
          <a:off x="0" y="0"/>
          <a:ext cx="0" cy="0"/>
          <a:chOff x="0" y="0"/>
          <a:chExt cx="0" cy="0"/>
        </a:xfrm>
      </p:grpSpPr>
      <p:sp>
        <p:nvSpPr>
          <p:cNvPr id="38" name="Bild"/>
          <p:cNvSpPr>
            <a:spLocks noGrp="1"/>
          </p:cNvSpPr>
          <p:nvPr>
            <p:ph type="pic" idx="21"/>
          </p:nvPr>
        </p:nvSpPr>
        <p:spPr>
          <a:xfrm>
            <a:off x="6231433" y="863203"/>
            <a:ext cx="17439681" cy="11626455"/>
          </a:xfrm>
          <a:prstGeom prst="rect">
            <a:avLst/>
          </a:prstGeom>
        </p:spPr>
        <p:txBody>
          <a:bodyPr lIns="91439" tIns="45719" rIns="91439" bIns="45719" anchor="t">
            <a:noAutofit/>
          </a:bodyPr>
          <a:lstStyle/>
          <a:p>
            <a:endParaRPr/>
          </a:p>
        </p:txBody>
      </p:sp>
      <p:sp>
        <p:nvSpPr>
          <p:cNvPr id="39" name="Titeltext"/>
          <p:cNvSpPr txBox="1">
            <a:spLocks noGrp="1"/>
          </p:cNvSpPr>
          <p:nvPr>
            <p:ph type="title"/>
          </p:nvPr>
        </p:nvSpPr>
        <p:spPr>
          <a:xfrm>
            <a:off x="4387453" y="892968"/>
            <a:ext cx="7500938" cy="5607845"/>
          </a:xfrm>
          <a:prstGeom prst="rect">
            <a:avLst/>
          </a:prstGeom>
        </p:spPr>
        <p:txBody>
          <a:bodyPr anchor="b"/>
          <a:lstStyle>
            <a:lvl1pPr>
              <a:defRPr sz="8400"/>
            </a:lvl1pPr>
          </a:lstStyle>
          <a:p>
            <a:r>
              <a:t>Titeltext</a:t>
            </a:r>
          </a:p>
        </p:txBody>
      </p:sp>
      <p:sp>
        <p:nvSpPr>
          <p:cNvPr id="40" name="Brödtext nivå ett…"/>
          <p:cNvSpPr txBox="1">
            <a:spLocks noGrp="1"/>
          </p:cNvSpPr>
          <p:nvPr>
            <p:ph type="body" sz="quarter" idx="1"/>
          </p:nvPr>
        </p:nvSpPr>
        <p:spPr>
          <a:xfrm>
            <a:off x="4387453" y="6643687"/>
            <a:ext cx="7500938" cy="5786438"/>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Brödtext nivå ett</a:t>
            </a:r>
          </a:p>
          <a:p>
            <a:pPr lvl="1"/>
            <a:r>
              <a:t>Brödtext nivå två</a:t>
            </a:r>
          </a:p>
          <a:p>
            <a:pPr lvl="2"/>
            <a:r>
              <a:t>Brödtext nivå tre</a:t>
            </a:r>
          </a:p>
          <a:p>
            <a:pPr lvl="3"/>
            <a:r>
              <a:t>Brödtext nivå fyra</a:t>
            </a:r>
          </a:p>
          <a:p>
            <a:pPr lvl="4"/>
            <a:r>
              <a:t>Brödtext nivå fem</a:t>
            </a:r>
          </a:p>
        </p:txBody>
      </p:sp>
      <p:sp>
        <p:nvSpPr>
          <p:cNvPr id="4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52708826"/>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itel - Upptill">
    <p:spTree>
      <p:nvGrpSpPr>
        <p:cNvPr id="1" name=""/>
        <p:cNvGrpSpPr/>
        <p:nvPr/>
      </p:nvGrpSpPr>
      <p:grpSpPr>
        <a:xfrm>
          <a:off x="0" y="0"/>
          <a:ext cx="0" cy="0"/>
          <a:chOff x="0" y="0"/>
          <a:chExt cx="0" cy="0"/>
        </a:xfrm>
      </p:grpSpPr>
      <p:sp>
        <p:nvSpPr>
          <p:cNvPr id="48" name="Titeltext"/>
          <p:cNvSpPr txBox="1">
            <a:spLocks noGrp="1"/>
          </p:cNvSpPr>
          <p:nvPr>
            <p:ph type="title"/>
          </p:nvPr>
        </p:nvSpPr>
        <p:spPr>
          <a:prstGeom prst="rect">
            <a:avLst/>
          </a:prstGeom>
        </p:spPr>
        <p:txBody>
          <a:bodyPr/>
          <a:lstStyle/>
          <a:p>
            <a:r>
              <a:t>Titeltext</a:t>
            </a:r>
          </a:p>
        </p:txBody>
      </p:sp>
      <p:sp>
        <p:nvSpPr>
          <p:cNvPr id="49"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19233278"/>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Titel och punkter">
    <p:spTree>
      <p:nvGrpSpPr>
        <p:cNvPr id="1" name=""/>
        <p:cNvGrpSpPr/>
        <p:nvPr/>
      </p:nvGrpSpPr>
      <p:grpSpPr>
        <a:xfrm>
          <a:off x="0" y="0"/>
          <a:ext cx="0" cy="0"/>
          <a:chOff x="0" y="0"/>
          <a:chExt cx="0" cy="0"/>
        </a:xfrm>
      </p:grpSpPr>
      <p:sp>
        <p:nvSpPr>
          <p:cNvPr id="56" name="Titeltext"/>
          <p:cNvSpPr txBox="1">
            <a:spLocks noGrp="1"/>
          </p:cNvSpPr>
          <p:nvPr>
            <p:ph type="title"/>
          </p:nvPr>
        </p:nvSpPr>
        <p:spPr>
          <a:prstGeom prst="rect">
            <a:avLst/>
          </a:prstGeom>
        </p:spPr>
        <p:txBody>
          <a:bodyPr/>
          <a:lstStyle/>
          <a:p>
            <a:r>
              <a:t>Titeltext</a:t>
            </a:r>
          </a:p>
        </p:txBody>
      </p:sp>
      <p:sp>
        <p:nvSpPr>
          <p:cNvPr id="57" name="Brödtext nivå ett…"/>
          <p:cNvSpPr txBox="1">
            <a:spLocks noGrp="1"/>
          </p:cNvSpPr>
          <p:nvPr>
            <p:ph type="body" idx="1"/>
          </p:nvPr>
        </p:nvSpPr>
        <p:spPr>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58"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59127726"/>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el, punkter och bild">
    <p:spTree>
      <p:nvGrpSpPr>
        <p:cNvPr id="1" name=""/>
        <p:cNvGrpSpPr/>
        <p:nvPr/>
      </p:nvGrpSpPr>
      <p:grpSpPr>
        <a:xfrm>
          <a:off x="0" y="0"/>
          <a:ext cx="0" cy="0"/>
          <a:chOff x="0" y="0"/>
          <a:chExt cx="0" cy="0"/>
        </a:xfrm>
      </p:grpSpPr>
      <p:sp>
        <p:nvSpPr>
          <p:cNvPr id="65" name="Bild"/>
          <p:cNvSpPr>
            <a:spLocks noGrp="1"/>
          </p:cNvSpPr>
          <p:nvPr>
            <p:ph type="pic" sz="half" idx="21"/>
          </p:nvPr>
        </p:nvSpPr>
        <p:spPr>
          <a:xfrm>
            <a:off x="8794253" y="3637358"/>
            <a:ext cx="13260587" cy="8840392"/>
          </a:xfrm>
          <a:prstGeom prst="rect">
            <a:avLst/>
          </a:prstGeom>
        </p:spPr>
        <p:txBody>
          <a:bodyPr lIns="91439" tIns="45719" rIns="91439" bIns="45719" anchor="t">
            <a:noAutofit/>
          </a:bodyPr>
          <a:lstStyle/>
          <a:p>
            <a:endParaRPr/>
          </a:p>
        </p:txBody>
      </p:sp>
      <p:sp>
        <p:nvSpPr>
          <p:cNvPr id="66" name="Titeltext"/>
          <p:cNvSpPr txBox="1">
            <a:spLocks noGrp="1"/>
          </p:cNvSpPr>
          <p:nvPr>
            <p:ph type="title"/>
          </p:nvPr>
        </p:nvSpPr>
        <p:spPr>
          <a:prstGeom prst="rect">
            <a:avLst/>
          </a:prstGeom>
        </p:spPr>
        <p:txBody>
          <a:bodyPr/>
          <a:lstStyle/>
          <a:p>
            <a:r>
              <a:t>Titeltext</a:t>
            </a:r>
          </a:p>
        </p:txBody>
      </p:sp>
      <p:sp>
        <p:nvSpPr>
          <p:cNvPr id="67" name="Brödtext nivå ett…"/>
          <p:cNvSpPr txBox="1">
            <a:spLocks noGrp="1"/>
          </p:cNvSpPr>
          <p:nvPr>
            <p:ph type="body" sz="quarter" idx="1"/>
          </p:nvPr>
        </p:nvSpPr>
        <p:spPr>
          <a:xfrm>
            <a:off x="4387453" y="3643312"/>
            <a:ext cx="7500938" cy="8840392"/>
          </a:xfrm>
          <a:prstGeom prst="rect">
            <a:avLst/>
          </a:prstGeom>
        </p:spPr>
        <p:txBody>
          <a:bodyPr/>
          <a:lstStyle>
            <a:lvl1pPr marL="465364" indent="-465364">
              <a:spcBef>
                <a:spcPts val="4500"/>
              </a:spcBef>
              <a:defRPr sz="3800"/>
            </a:lvl1pPr>
            <a:lvl2pPr marL="808264" indent="-465364">
              <a:spcBef>
                <a:spcPts val="4500"/>
              </a:spcBef>
              <a:defRPr sz="3800"/>
            </a:lvl2pPr>
            <a:lvl3pPr marL="1151164" indent="-465364">
              <a:spcBef>
                <a:spcPts val="4500"/>
              </a:spcBef>
              <a:defRPr sz="3800"/>
            </a:lvl3pPr>
            <a:lvl4pPr marL="1494064" indent="-465364">
              <a:spcBef>
                <a:spcPts val="4500"/>
              </a:spcBef>
              <a:defRPr sz="3800"/>
            </a:lvl4pPr>
            <a:lvl5pPr marL="1836964" indent="-465364">
              <a:spcBef>
                <a:spcPts val="4500"/>
              </a:spcBef>
              <a:defRPr sz="3800"/>
            </a:lvl5pPr>
          </a:lstStyle>
          <a:p>
            <a:r>
              <a:t>Brödtext nivå ett</a:t>
            </a:r>
          </a:p>
          <a:p>
            <a:pPr lvl="1"/>
            <a:r>
              <a:t>Brödtext nivå två</a:t>
            </a:r>
          </a:p>
          <a:p>
            <a:pPr lvl="2"/>
            <a:r>
              <a:t>Brödtext nivå tre</a:t>
            </a:r>
          </a:p>
          <a:p>
            <a:pPr lvl="3"/>
            <a:r>
              <a:t>Brödtext nivå fyra</a:t>
            </a:r>
          </a:p>
          <a:p>
            <a:pPr lvl="4"/>
            <a:r>
              <a:t>Brödtext nivå fem</a:t>
            </a:r>
          </a:p>
        </p:txBody>
      </p:sp>
      <p:sp>
        <p:nvSpPr>
          <p:cNvPr id="68" name="Diabildsnummer"/>
          <p:cNvSpPr txBox="1">
            <a:spLocks noGrp="1"/>
          </p:cNvSpPr>
          <p:nvPr>
            <p:ph type="sldNum" sz="quarter" idx="2"/>
          </p:nvPr>
        </p:nvSpPr>
        <p:spPr>
          <a:xfrm>
            <a:off x="11954103" y="13073062"/>
            <a:ext cx="466269" cy="473076"/>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extLst>
      <p:ext uri="{BB962C8B-B14F-4D97-AF65-F5344CB8AC3E}">
        <p14:creationId xmlns:p14="http://schemas.microsoft.com/office/powerpoint/2010/main" val="2827059683"/>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Punkter">
    <p:spTree>
      <p:nvGrpSpPr>
        <p:cNvPr id="1" name=""/>
        <p:cNvGrpSpPr/>
        <p:nvPr/>
      </p:nvGrpSpPr>
      <p:grpSpPr>
        <a:xfrm>
          <a:off x="0" y="0"/>
          <a:ext cx="0" cy="0"/>
          <a:chOff x="0" y="0"/>
          <a:chExt cx="0" cy="0"/>
        </a:xfrm>
      </p:grpSpPr>
      <p:sp>
        <p:nvSpPr>
          <p:cNvPr id="75" name="Brödtext nivå ett…"/>
          <p:cNvSpPr txBox="1">
            <a:spLocks noGrp="1"/>
          </p:cNvSpPr>
          <p:nvPr>
            <p:ph type="body" idx="1"/>
          </p:nvPr>
        </p:nvSpPr>
        <p:spPr>
          <a:xfrm>
            <a:off x="4387453" y="1785937"/>
            <a:ext cx="15609094" cy="10144126"/>
          </a:xfrm>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7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71495894"/>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Foto - 3 per sida">
    <p:spTree>
      <p:nvGrpSpPr>
        <p:cNvPr id="1" name=""/>
        <p:cNvGrpSpPr/>
        <p:nvPr/>
      </p:nvGrpSpPr>
      <p:grpSpPr>
        <a:xfrm>
          <a:off x="0" y="0"/>
          <a:ext cx="0" cy="0"/>
          <a:chOff x="0" y="0"/>
          <a:chExt cx="0" cy="0"/>
        </a:xfrm>
      </p:grpSpPr>
      <p:sp>
        <p:nvSpPr>
          <p:cNvPr id="83" name="Bild"/>
          <p:cNvSpPr>
            <a:spLocks noGrp="1"/>
          </p:cNvSpPr>
          <p:nvPr>
            <p:ph type="pic" sz="quarter" idx="21"/>
          </p:nvPr>
        </p:nvSpPr>
        <p:spPr>
          <a:xfrm>
            <a:off x="12442031" y="7072312"/>
            <a:ext cx="8514489" cy="5679282"/>
          </a:xfrm>
          <a:prstGeom prst="rect">
            <a:avLst/>
          </a:prstGeom>
        </p:spPr>
        <p:txBody>
          <a:bodyPr lIns="91439" tIns="45719" rIns="91439" bIns="45719" anchor="t">
            <a:noAutofit/>
          </a:bodyPr>
          <a:lstStyle/>
          <a:p>
            <a:endParaRPr/>
          </a:p>
        </p:txBody>
      </p:sp>
      <p:sp>
        <p:nvSpPr>
          <p:cNvPr id="84" name="Bild"/>
          <p:cNvSpPr>
            <a:spLocks noGrp="1"/>
          </p:cNvSpPr>
          <p:nvPr>
            <p:ph type="pic" sz="quarter" idx="22"/>
          </p:nvPr>
        </p:nvSpPr>
        <p:spPr>
          <a:xfrm>
            <a:off x="12192000" y="1250156"/>
            <a:ext cx="8251032" cy="5500689"/>
          </a:xfrm>
          <a:prstGeom prst="rect">
            <a:avLst/>
          </a:prstGeom>
        </p:spPr>
        <p:txBody>
          <a:bodyPr lIns="91439" tIns="45719" rIns="91439" bIns="45719" anchor="t">
            <a:noAutofit/>
          </a:bodyPr>
          <a:lstStyle/>
          <a:p>
            <a:endParaRPr/>
          </a:p>
        </p:txBody>
      </p:sp>
      <p:sp>
        <p:nvSpPr>
          <p:cNvPr id="85" name="Bild"/>
          <p:cNvSpPr>
            <a:spLocks noGrp="1"/>
          </p:cNvSpPr>
          <p:nvPr>
            <p:ph type="pic" idx="23"/>
          </p:nvPr>
        </p:nvSpPr>
        <p:spPr>
          <a:xfrm>
            <a:off x="-291704" y="1250156"/>
            <a:ext cx="16850320" cy="11233548"/>
          </a:xfrm>
          <a:prstGeom prst="rect">
            <a:avLst/>
          </a:prstGeom>
        </p:spPr>
        <p:txBody>
          <a:bodyPr lIns="91439" tIns="45719" rIns="91439" bIns="45719" anchor="t">
            <a:noAutofit/>
          </a:bodyPr>
          <a:lstStyle/>
          <a:p>
            <a:endParaRPr/>
          </a:p>
        </p:txBody>
      </p:sp>
      <p:sp>
        <p:nvSpPr>
          <p:cNvPr id="8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3036093"/>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Citat">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4833937" y="8947546"/>
            <a:ext cx="14716126" cy="64770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Skriv ett citat här.”"/>
          <p:cNvSpPr txBox="1">
            <a:spLocks noGrp="1"/>
          </p:cNvSpPr>
          <p:nvPr>
            <p:ph type="body" sz="quarter" idx="22"/>
          </p:nvPr>
        </p:nvSpPr>
        <p:spPr>
          <a:xfrm>
            <a:off x="4833937" y="5997575"/>
            <a:ext cx="14716126" cy="863601"/>
          </a:xfrm>
          <a:prstGeom prst="rect">
            <a:avLst/>
          </a:prstGeom>
        </p:spPr>
        <p:txBody>
          <a:bodyPr>
            <a:spAutoFit/>
          </a:bodyPr>
          <a:lstStyle>
            <a:lvl1pPr marL="0" indent="0" algn="ctr">
              <a:spcBef>
                <a:spcPts val="0"/>
              </a:spcBef>
              <a:buSzTx/>
              <a:buNone/>
              <a:defRPr sz="4600">
                <a:latin typeface="+mn-lt"/>
                <a:ea typeface="+mn-ea"/>
                <a:cs typeface="+mn-cs"/>
                <a:sym typeface="Helvetica Neue Medium"/>
              </a:defRPr>
            </a:lvl1pPr>
          </a:lstStyle>
          <a:p>
            <a:r>
              <a:t>”Skriv ett citat här.” </a:t>
            </a:r>
          </a:p>
        </p:txBody>
      </p:sp>
      <p:sp>
        <p:nvSpPr>
          <p:cNvPr id="9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79193249"/>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02" name="Bild"/>
          <p:cNvSpPr>
            <a:spLocks noGrp="1"/>
          </p:cNvSpPr>
          <p:nvPr>
            <p:ph type="pic" idx="21"/>
          </p:nvPr>
        </p:nvSpPr>
        <p:spPr>
          <a:xfrm>
            <a:off x="1712269" y="0"/>
            <a:ext cx="20959463" cy="13983891"/>
          </a:xfrm>
          <a:prstGeom prst="rect">
            <a:avLst/>
          </a:prstGeom>
        </p:spPr>
        <p:txBody>
          <a:bodyPr lIns="91439" tIns="45719" rIns="91439" bIns="45719" anchor="t">
            <a:noAutofit/>
          </a:bodyPr>
          <a:lstStyle/>
          <a:p>
            <a:endParaRPr/>
          </a:p>
        </p:txBody>
      </p:sp>
      <p:sp>
        <p:nvSpPr>
          <p:cNvPr id="103"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81066179"/>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Rubrik och innehåll">
    <p:spTree>
      <p:nvGrpSpPr>
        <p:cNvPr id="1" name=""/>
        <p:cNvGrpSpPr/>
        <p:nvPr/>
      </p:nvGrpSpPr>
      <p:grpSpPr>
        <a:xfrm>
          <a:off x="0" y="0"/>
          <a:ext cx="0" cy="0"/>
          <a:chOff x="0" y="0"/>
          <a:chExt cx="0" cy="0"/>
        </a:xfrm>
      </p:grpSpPr>
      <p:sp>
        <p:nvSpPr>
          <p:cNvPr id="117" name="Titeltext"/>
          <p:cNvSpPr txBox="1">
            <a:spLocks noGrp="1"/>
          </p:cNvSpPr>
          <p:nvPr>
            <p:ph type="title"/>
          </p:nvPr>
        </p:nvSpPr>
        <p:spPr>
          <a:xfrm>
            <a:off x="3962399" y="2126455"/>
            <a:ext cx="16459201" cy="1714502"/>
          </a:xfrm>
          <a:prstGeom prst="rect">
            <a:avLst/>
          </a:prstGeom>
        </p:spPr>
        <p:txBody>
          <a:bodyPr lIns="68567" tIns="68567" rIns="68567" bIns="68567"/>
          <a:lstStyle>
            <a:lvl1pPr defTabSz="914400">
              <a:defRPr sz="10400">
                <a:latin typeface="Calibri"/>
                <a:ea typeface="Calibri"/>
                <a:cs typeface="Calibri"/>
                <a:sym typeface="Calibri"/>
              </a:defRPr>
            </a:lvl1pPr>
          </a:lstStyle>
          <a:p>
            <a:r>
              <a:t>Titeltext</a:t>
            </a:r>
          </a:p>
        </p:txBody>
      </p:sp>
      <p:sp>
        <p:nvSpPr>
          <p:cNvPr id="118" name="Brödtext nivå ett…"/>
          <p:cNvSpPr txBox="1">
            <a:spLocks noGrp="1"/>
          </p:cNvSpPr>
          <p:nvPr>
            <p:ph type="body" sz="half" idx="1"/>
          </p:nvPr>
        </p:nvSpPr>
        <p:spPr>
          <a:xfrm>
            <a:off x="3962399" y="4114800"/>
            <a:ext cx="16459201" cy="6788947"/>
          </a:xfrm>
          <a:prstGeom prst="rect">
            <a:avLst/>
          </a:prstGeom>
        </p:spPr>
        <p:txBody>
          <a:bodyPr lIns="68567" tIns="68567" rIns="68567" bIns="68567" anchor="t"/>
          <a:lstStyle>
            <a:lvl1pPr marL="807608" indent="-325008" defTabSz="914400">
              <a:spcBef>
                <a:spcPts val="1800"/>
              </a:spcBef>
              <a:buClr>
                <a:srgbClr val="000000"/>
              </a:buClr>
              <a:buSzPct val="100000"/>
              <a:buFont typeface="Arial"/>
              <a:defRPr sz="7400">
                <a:latin typeface="Calibri"/>
                <a:ea typeface="Calibri"/>
                <a:cs typeface="Calibri"/>
                <a:sym typeface="Calibri"/>
              </a:defRPr>
            </a:lvl1pPr>
            <a:lvl2pPr marL="1852392" indent="-290292" defTabSz="914400">
              <a:spcBef>
                <a:spcPts val="1800"/>
              </a:spcBef>
              <a:buClr>
                <a:srgbClr val="000000"/>
              </a:buClr>
              <a:buSzPct val="100000"/>
              <a:buFont typeface="Arial"/>
              <a:buChar char="–"/>
              <a:defRPr sz="7400">
                <a:latin typeface="Calibri"/>
                <a:ea typeface="Calibri"/>
                <a:cs typeface="Calibri"/>
                <a:sym typeface="Calibri"/>
              </a:defRPr>
            </a:lvl2pPr>
            <a:lvl3pPr marL="2896191" indent="-241891" defTabSz="914400">
              <a:spcBef>
                <a:spcPts val="1800"/>
              </a:spcBef>
              <a:buClr>
                <a:srgbClr val="000000"/>
              </a:buClr>
              <a:buSzPct val="100000"/>
              <a:buFont typeface="Arial"/>
              <a:defRPr sz="7400">
                <a:latin typeface="Calibri"/>
                <a:ea typeface="Calibri"/>
                <a:cs typeface="Calibri"/>
                <a:sym typeface="Calibri"/>
              </a:defRPr>
            </a:lvl3pPr>
            <a:lvl4pPr marL="4117297" indent="-370797" defTabSz="914400">
              <a:spcBef>
                <a:spcPts val="1800"/>
              </a:spcBef>
              <a:buClr>
                <a:srgbClr val="000000"/>
              </a:buClr>
              <a:buSzPct val="100000"/>
              <a:buFont typeface="Arial"/>
              <a:buChar char="–"/>
              <a:defRPr sz="7400">
                <a:latin typeface="Calibri"/>
                <a:ea typeface="Calibri"/>
                <a:cs typeface="Calibri"/>
                <a:sym typeface="Calibri"/>
              </a:defRPr>
            </a:lvl4pPr>
            <a:lvl5pPr marL="5205583" indent="-379583" defTabSz="914400">
              <a:spcBef>
                <a:spcPts val="1800"/>
              </a:spcBef>
              <a:buClr>
                <a:srgbClr val="000000"/>
              </a:buClr>
              <a:buSzPct val="100000"/>
              <a:buFont typeface="Arial"/>
              <a:buChar char="»"/>
              <a:defRPr sz="7400">
                <a:latin typeface="Calibri"/>
                <a:ea typeface="Calibri"/>
                <a:cs typeface="Calibri"/>
                <a:sym typeface="Calibri"/>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119" name="Diabildsnummer"/>
          <p:cNvSpPr txBox="1">
            <a:spLocks noGrp="1"/>
          </p:cNvSpPr>
          <p:nvPr>
            <p:ph type="sldNum" sz="quarter" idx="2"/>
          </p:nvPr>
        </p:nvSpPr>
        <p:spPr>
          <a:xfrm>
            <a:off x="19850197" y="11199933"/>
            <a:ext cx="571403" cy="645876"/>
          </a:xfrm>
          <a:prstGeom prst="rect">
            <a:avLst/>
          </a:prstGeom>
        </p:spPr>
        <p:txBody>
          <a:bodyPr lIns="81637" tIns="81637" rIns="81637" bIns="81637" anchor="ctr"/>
          <a:lstStyle>
            <a:lvl1pPr algn="r" defTabSz="914400">
              <a:defRPr sz="2800">
                <a:solidFill>
                  <a:srgbClr val="888888"/>
                </a:solidFill>
                <a:latin typeface="Avenir"/>
                <a:ea typeface="Avenir"/>
                <a:cs typeface="Avenir"/>
                <a:sym typeface="Avenir Roman"/>
              </a:defRPr>
            </a:lvl1pPr>
          </a:lstStyle>
          <a:p>
            <a:fld id="{86CB4B4D-7CA3-9044-876B-883B54F8677D}" type="slidenum">
              <a:t>‹#›</a:t>
            </a:fld>
            <a:endParaRPr/>
          </a:p>
        </p:txBody>
      </p:sp>
    </p:spTree>
    <p:extLst>
      <p:ext uri="{BB962C8B-B14F-4D97-AF65-F5344CB8AC3E}">
        <p14:creationId xmlns:p14="http://schemas.microsoft.com/office/powerpoint/2010/main" val="3401507520"/>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Titel - Centrerad">
    <p:spTree>
      <p:nvGrpSpPr>
        <p:cNvPr id="1" name=""/>
        <p:cNvGrpSpPr/>
        <p:nvPr/>
      </p:nvGrpSpPr>
      <p:grpSpPr>
        <a:xfrm>
          <a:off x="0" y="0"/>
          <a:ext cx="0" cy="0"/>
          <a:chOff x="0" y="0"/>
          <a:chExt cx="0" cy="0"/>
        </a:xfrm>
      </p:grpSpPr>
      <p:sp>
        <p:nvSpPr>
          <p:cNvPr id="135" name="Titeltext"/>
          <p:cNvSpPr txBox="1">
            <a:spLocks noGrp="1"/>
          </p:cNvSpPr>
          <p:nvPr>
            <p:ph type="title"/>
          </p:nvPr>
        </p:nvSpPr>
        <p:spPr>
          <a:xfrm>
            <a:off x="4833937" y="4536281"/>
            <a:ext cx="14716126" cy="4643438"/>
          </a:xfrm>
          <a:prstGeom prst="rect">
            <a:avLst/>
          </a:prstGeom>
        </p:spPr>
        <p:txBody>
          <a:bodyPr/>
          <a:lstStyle/>
          <a:p>
            <a:r>
              <a:t>Titeltext</a:t>
            </a:r>
          </a:p>
        </p:txBody>
      </p:sp>
      <p:sp>
        <p:nvSpPr>
          <p:cNvPr id="13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78935105"/>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1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53466792"/>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cSld name="1_Titel och undertitel">
    <p:spTree>
      <p:nvGrpSpPr>
        <p:cNvPr id="1" name=""/>
        <p:cNvGrpSpPr/>
        <p:nvPr/>
      </p:nvGrpSpPr>
      <p:grpSpPr>
        <a:xfrm>
          <a:off x="0" y="0"/>
          <a:ext cx="0" cy="0"/>
          <a:chOff x="0" y="0"/>
          <a:chExt cx="0" cy="0"/>
        </a:xfrm>
      </p:grpSpPr>
      <p:sp>
        <p:nvSpPr>
          <p:cNvPr id="11" name="Titeltext"/>
          <p:cNvSpPr txBox="1">
            <a:spLocks noGrp="1"/>
          </p:cNvSpPr>
          <p:nvPr>
            <p:ph type="title"/>
          </p:nvPr>
        </p:nvSpPr>
        <p:spPr>
          <a:xfrm>
            <a:off x="4833937" y="2303859"/>
            <a:ext cx="14716126" cy="4643438"/>
          </a:xfrm>
          <a:prstGeom prst="rect">
            <a:avLst/>
          </a:prstGeom>
        </p:spPr>
        <p:txBody>
          <a:bodyPr anchor="b"/>
          <a:lstStyle/>
          <a:p>
            <a:r>
              <a:t>Titeltext</a:t>
            </a:r>
          </a:p>
        </p:txBody>
      </p:sp>
      <p:sp>
        <p:nvSpPr>
          <p:cNvPr id="12" name="Brödtext nivå ett…"/>
          <p:cNvSpPr txBox="1">
            <a:spLocks noGrp="1"/>
          </p:cNvSpPr>
          <p:nvPr>
            <p:ph type="body" sz="quarter" idx="1"/>
          </p:nvPr>
        </p:nvSpPr>
        <p:spPr>
          <a:xfrm>
            <a:off x="4833937" y="7090171"/>
            <a:ext cx="14716126" cy="1589486"/>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Brödtext nivå ett</a:t>
            </a:r>
          </a:p>
          <a:p>
            <a:pPr lvl="1"/>
            <a:r>
              <a:t>Brödtext nivå två</a:t>
            </a:r>
          </a:p>
          <a:p>
            <a:pPr lvl="2"/>
            <a:r>
              <a:t>Brödtext nivå tre</a:t>
            </a:r>
          </a:p>
          <a:p>
            <a:pPr lvl="3"/>
            <a:r>
              <a:t>Brödtext nivå fyra</a:t>
            </a:r>
          </a:p>
          <a:p>
            <a:pPr lvl="4"/>
            <a:r>
              <a:t>Brödtext nivå fem</a:t>
            </a:r>
          </a:p>
        </p:txBody>
      </p:sp>
      <p:sp>
        <p:nvSpPr>
          <p:cNvPr id="13" name="Diabildsnumm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extLst>
      <p:ext uri="{BB962C8B-B14F-4D97-AF65-F5344CB8AC3E}">
        <p14:creationId xmlns:p14="http://schemas.microsoft.com/office/powerpoint/2010/main" val="397335042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image" Target="../media/image1.emf"/><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oleObject" Target="../embeddings/oleObject1.bin"/><Relationship Id="rId2" Type="http://schemas.openxmlformats.org/officeDocument/2006/relationships/slideLayout" Target="../slideLayouts/slideLayout26.xml"/><Relationship Id="rId16" Type="http://schemas.openxmlformats.org/officeDocument/2006/relationships/tags" Target="../tags/tag3.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theme" Target="../theme/theme3.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8357885-41BC-1DE0-23EE-1EBCB557F612}"/>
              </a:ext>
            </a:extLst>
          </p:cNvPr>
          <p:cNvGraphicFramePr>
            <a:graphicFrameLocks noChangeAspect="1"/>
          </p:cNvGraphicFramePr>
          <p:nvPr userDrawn="1">
            <p:custDataLst>
              <p:tags r:id="rId15"/>
            </p:custDataLst>
            <p:extLst>
              <p:ext uri="{D42A27DB-BD31-4B8C-83A1-F6EECF244321}">
                <p14:modId xmlns:p14="http://schemas.microsoft.com/office/powerpoint/2010/main" val="1029621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6" imgW="416" imgH="416" progId="TCLayout.ActiveDocument.1">
                  <p:embed/>
                </p:oleObj>
              </mc:Choice>
              <mc:Fallback>
                <p:oleObj name="think-cell Slide" r:id="rId16" imgW="416" imgH="416" progId="TCLayout.ActiveDocument.1">
                  <p:embed/>
                  <p:pic>
                    <p:nvPicPr>
                      <p:cNvPr id="5" name="Object 4" hidden="1">
                        <a:extLst>
                          <a:ext uri="{FF2B5EF4-FFF2-40B4-BE49-F238E27FC236}">
                            <a16:creationId xmlns:a16="http://schemas.microsoft.com/office/drawing/2014/main" id="{98357885-41BC-1DE0-23EE-1EBCB557F612}"/>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2" name="Titeltext"/>
          <p:cNvSpPr txBox="1">
            <a:spLocks noGrp="1"/>
          </p:cNvSpPr>
          <p:nvPr>
            <p:ph type="title"/>
          </p:nvPr>
        </p:nvSpPr>
        <p:spPr>
          <a:xfrm>
            <a:off x="4387453" y="357187"/>
            <a:ext cx="15609094" cy="30360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normAutofit/>
          </a:bodyPr>
          <a:lstStyle/>
          <a:p>
            <a:r>
              <a:t>Titeltext</a:t>
            </a:r>
          </a:p>
        </p:txBody>
      </p:sp>
      <p:sp>
        <p:nvSpPr>
          <p:cNvPr id="3" name="Brödtext nivå ett…"/>
          <p:cNvSpPr txBox="1">
            <a:spLocks noGrp="1"/>
          </p:cNvSpPr>
          <p:nvPr>
            <p:ph type="body" idx="1"/>
          </p:nvPr>
        </p:nvSpPr>
        <p:spPr>
          <a:xfrm>
            <a:off x="4387453" y="3643312"/>
            <a:ext cx="15609094" cy="88403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normAutofit/>
          </a:bodyPr>
          <a:lstStyle/>
          <a:p>
            <a:r>
              <a:t>Brödtext nivå ett</a:t>
            </a:r>
          </a:p>
          <a:p>
            <a:pPr lvl="1"/>
            <a:r>
              <a:t>Brödtext nivå två</a:t>
            </a:r>
          </a:p>
          <a:p>
            <a:pPr lvl="2"/>
            <a:r>
              <a:t>Brödtext nivå tre</a:t>
            </a:r>
          </a:p>
          <a:p>
            <a:pPr lvl="3"/>
            <a:r>
              <a:t>Brödtext nivå fyra</a:t>
            </a:r>
          </a:p>
          <a:p>
            <a:pPr lvl="4"/>
            <a:r>
              <a:t>Brödtext nivå fem</a:t>
            </a:r>
          </a:p>
        </p:txBody>
      </p:sp>
      <p:sp>
        <p:nvSpPr>
          <p:cNvPr id="4" name="Diabildsnummer"/>
          <p:cNvSpPr txBox="1">
            <a:spLocks noGrp="1"/>
          </p:cNvSpPr>
          <p:nvPr>
            <p:ph type="sldNum" sz="quarter" idx="2"/>
          </p:nvPr>
        </p:nvSpPr>
        <p:spPr>
          <a:xfrm>
            <a:off x="11954103" y="13073062"/>
            <a:ext cx="466269" cy="477671"/>
          </a:xfrm>
          <a:prstGeom prst="rect">
            <a:avLst/>
          </a:prstGeom>
          <a:ln w="12700">
            <a:miter lim="400000"/>
          </a:ln>
        </p:spPr>
        <p:txBody>
          <a:bodyPr wrap="none" lIns="71437" tIns="71437" rIns="71437" bIns="71437">
            <a:spAutoFit/>
          </a:bodyPr>
          <a:lstStyle>
            <a:lvl1pPr>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1" r:id="rId11"/>
    <p:sldLayoutId id="2147483663" r:id="rId12"/>
    <p:sldLayoutId id="2147483664" r:id="rId13"/>
  </p:sldLayoutIdLst>
  <p:transition spd="med"/>
  <p:txStyles>
    <p:titleStyle>
      <a:lvl1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11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1pPr>
      <a:lvl2pPr marL="1055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2pPr>
      <a:lvl3pPr marL="1500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3pPr>
      <a:lvl4pPr marL="1944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4pPr>
      <a:lvl5pPr marL="2389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5pPr>
      <a:lvl6pPr marL="2833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6pPr>
      <a:lvl7pPr marL="3278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7pPr>
      <a:lvl8pPr marL="3722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8pPr>
      <a:lvl9pPr marL="4167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1pPr>
      <a:lvl2pPr marL="0" marR="0" indent="2286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2pPr>
      <a:lvl3pPr marL="0" marR="0" indent="4572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3pPr>
      <a:lvl4pPr marL="0" marR="0" indent="6858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4pPr>
      <a:lvl5pPr marL="0" marR="0" indent="9144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5pPr>
      <a:lvl6pPr marL="0" marR="0" indent="11430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6pPr>
      <a:lvl7pPr marL="0" marR="0" indent="13716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7pPr>
      <a:lvl8pPr marL="0" marR="0" indent="16002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8pPr>
      <a:lvl9pPr marL="0" marR="0" indent="18288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1D8CE"/>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7D9E7C4-1CB3-9FF5-CE8E-7E85AB66EFC8}"/>
              </a:ext>
            </a:extLst>
          </p:cNvPr>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C6182AF-CF38-9F92-81C8-20F20B757FEE}"/>
              </a:ext>
            </a:extLst>
          </p:cNvPr>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335D6B7-DCCC-6FC5-93DC-C098E5D325B2}"/>
              </a:ext>
            </a:extLst>
          </p:cNvPr>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82000"/>
                  </a:schemeClr>
                </a:solidFill>
              </a:defRPr>
            </a:lvl1pPr>
          </a:lstStyle>
          <a:p>
            <a:fld id="{890B2400-9CFC-5349-8A8D-32364994717F}" type="datetimeFigureOut">
              <a:rPr lang="sv-SE" smtClean="0"/>
              <a:t>2026-02-19</a:t>
            </a:fld>
            <a:endParaRPr lang="sv-SE"/>
          </a:p>
        </p:txBody>
      </p:sp>
      <p:sp>
        <p:nvSpPr>
          <p:cNvPr id="5" name="Platshållare för sidfot 4">
            <a:extLst>
              <a:ext uri="{FF2B5EF4-FFF2-40B4-BE49-F238E27FC236}">
                <a16:creationId xmlns:a16="http://schemas.microsoft.com/office/drawing/2014/main" id="{F8EA6018-2C8F-6F5A-3430-96124B11400B}"/>
              </a:ext>
            </a:extLst>
          </p:cNvPr>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08150F8A-851E-4D92-2AE7-D51350F9B92A}"/>
              </a:ext>
            </a:extLst>
          </p:cNvPr>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82000"/>
                  </a:schemeClr>
                </a:solidFill>
              </a:defRPr>
            </a:lvl1pPr>
          </a:lstStyle>
          <a:p>
            <a:fld id="{97346A35-00A2-1C4C-A400-46EE4AD837BD}" type="slidenum">
              <a:rPr lang="sv-SE" smtClean="0"/>
              <a:t>‹#›</a:t>
            </a:fld>
            <a:endParaRPr lang="sv-SE"/>
          </a:p>
        </p:txBody>
      </p:sp>
      <p:sp>
        <p:nvSpPr>
          <p:cNvPr id="7" name="textruta 6">
            <a:extLst>
              <a:ext uri="{FF2B5EF4-FFF2-40B4-BE49-F238E27FC236}">
                <a16:creationId xmlns:a16="http://schemas.microsoft.com/office/drawing/2014/main" id="{00A7FAE2-4FF7-E7A1-5548-63034E17010C}"/>
              </a:ext>
            </a:extLst>
          </p:cNvPr>
          <p:cNvSpPr txBox="1"/>
          <p:nvPr userDrawn="1"/>
        </p:nvSpPr>
        <p:spPr>
          <a:xfrm>
            <a:off x="20371982" y="13208169"/>
            <a:ext cx="4283204" cy="415498"/>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en-GB" sz="2100" b="0" i="0" u="none" strike="noStrike" kern="1200" cap="none" spc="0" normalizeH="0" baseline="0" noProof="0">
                <a:ln>
                  <a:noFill/>
                </a:ln>
                <a:solidFill>
                  <a:srgbClr val="203A59"/>
                </a:solidFill>
                <a:effectLst/>
                <a:uLnTx/>
                <a:uFillTx/>
                <a:latin typeface="Abadi MT Condensed Light" panose="020B0306030101010103" pitchFamily="34" charset="77"/>
                <a:ea typeface="+mn-ea"/>
                <a:cs typeface="+mn-cs"/>
              </a:rPr>
              <a:t>© 2022 SWJR - Create Passion for Work </a:t>
            </a:r>
          </a:p>
        </p:txBody>
      </p:sp>
    </p:spTree>
    <p:extLst>
      <p:ext uri="{BB962C8B-B14F-4D97-AF65-F5344CB8AC3E}">
        <p14:creationId xmlns:p14="http://schemas.microsoft.com/office/powerpoint/2010/main" val="2556060368"/>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1828800" rtl="0" eaLnBrk="1" latinLnBrk="0" hangingPunct="1">
        <a:lnSpc>
          <a:spcPct val="90000"/>
        </a:lnSpc>
        <a:spcBef>
          <a:spcPct val="0"/>
        </a:spcBef>
        <a:buNone/>
        <a:defRPr sz="8800" kern="1200">
          <a:solidFill>
            <a:srgbClr val="FF914D"/>
          </a:solidFill>
          <a:latin typeface="Montserrat" pitchFamily="2" charset="77"/>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rgbClr val="203A59"/>
          </a:solidFill>
          <a:latin typeface="Montserrat" pitchFamily="2" charset="77"/>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rgbClr val="203A59"/>
          </a:solidFill>
          <a:latin typeface="Montserrat" pitchFamily="2" charset="77"/>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rgbClr val="203A59"/>
          </a:solidFill>
          <a:latin typeface="Montserrat" pitchFamily="2" charset="77"/>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rgbClr val="203A59"/>
          </a:solidFill>
          <a:latin typeface="Montserrat" pitchFamily="2" charset="77"/>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rgbClr val="203A59"/>
          </a:solidFill>
          <a:latin typeface="Montserrat" pitchFamily="2" charset="77"/>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sv-SE"/>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8357885-41BC-1DE0-23EE-1EBCB557F612}"/>
              </a:ext>
            </a:extLst>
          </p:cNvPr>
          <p:cNvGraphicFramePr>
            <a:graphicFrameLocks noChangeAspect="1"/>
          </p:cNvGraphicFramePr>
          <p:nvPr userDrawn="1">
            <p:custDataLst>
              <p:tags r:id="rId16"/>
            </p:custDataLst>
            <p:extLst>
              <p:ext uri="{D42A27DB-BD31-4B8C-83A1-F6EECF244321}">
                <p14:modId xmlns:p14="http://schemas.microsoft.com/office/powerpoint/2010/main" val="1029621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416" imgH="416" progId="TCLayout.ActiveDocument.1">
                  <p:embed/>
                </p:oleObj>
              </mc:Choice>
              <mc:Fallback>
                <p:oleObj name="think-cell Slide" r:id="rId17" imgW="416" imgH="416" progId="TCLayout.ActiveDocument.1">
                  <p:embed/>
                  <p:pic>
                    <p:nvPicPr>
                      <p:cNvPr id="5" name="Object 4" hidden="1">
                        <a:extLst>
                          <a:ext uri="{FF2B5EF4-FFF2-40B4-BE49-F238E27FC236}">
                            <a16:creationId xmlns:a16="http://schemas.microsoft.com/office/drawing/2014/main" id="{98357885-41BC-1DE0-23EE-1EBCB557F612}"/>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2" name="Titeltext"/>
          <p:cNvSpPr txBox="1">
            <a:spLocks noGrp="1"/>
          </p:cNvSpPr>
          <p:nvPr>
            <p:ph type="title"/>
          </p:nvPr>
        </p:nvSpPr>
        <p:spPr>
          <a:xfrm>
            <a:off x="4387453" y="357187"/>
            <a:ext cx="15609094" cy="30360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normAutofit/>
          </a:bodyPr>
          <a:lstStyle/>
          <a:p>
            <a:r>
              <a:t>Titeltext</a:t>
            </a:r>
          </a:p>
        </p:txBody>
      </p:sp>
      <p:sp>
        <p:nvSpPr>
          <p:cNvPr id="3" name="Brödtext nivå ett…"/>
          <p:cNvSpPr txBox="1">
            <a:spLocks noGrp="1"/>
          </p:cNvSpPr>
          <p:nvPr>
            <p:ph type="body" idx="1"/>
          </p:nvPr>
        </p:nvSpPr>
        <p:spPr>
          <a:xfrm>
            <a:off x="4387453" y="3643312"/>
            <a:ext cx="15609094" cy="88403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normAutofit/>
          </a:bodyPr>
          <a:lstStyle/>
          <a:p>
            <a:r>
              <a:t>Brödtext nivå ett</a:t>
            </a:r>
          </a:p>
          <a:p>
            <a:pPr lvl="1"/>
            <a:r>
              <a:t>Brödtext nivå två</a:t>
            </a:r>
          </a:p>
          <a:p>
            <a:pPr lvl="2"/>
            <a:r>
              <a:t>Brödtext nivå tre</a:t>
            </a:r>
          </a:p>
          <a:p>
            <a:pPr lvl="3"/>
            <a:r>
              <a:t>Brödtext nivå fyra</a:t>
            </a:r>
          </a:p>
          <a:p>
            <a:pPr lvl="4"/>
            <a:r>
              <a:t>Brödtext nivå fem</a:t>
            </a:r>
          </a:p>
        </p:txBody>
      </p:sp>
      <p:sp>
        <p:nvSpPr>
          <p:cNvPr id="4" name="Diabildsnummer"/>
          <p:cNvSpPr txBox="1">
            <a:spLocks noGrp="1"/>
          </p:cNvSpPr>
          <p:nvPr>
            <p:ph type="sldNum" sz="quarter" idx="2"/>
          </p:nvPr>
        </p:nvSpPr>
        <p:spPr>
          <a:xfrm>
            <a:off x="11954103" y="13073062"/>
            <a:ext cx="466269" cy="477671"/>
          </a:xfrm>
          <a:prstGeom prst="rect">
            <a:avLst/>
          </a:prstGeom>
          <a:ln w="12700">
            <a:miter lim="400000"/>
          </a:ln>
        </p:spPr>
        <p:txBody>
          <a:bodyPr wrap="none" lIns="71437" tIns="71437" rIns="71437" bIns="71437">
            <a:spAutoFit/>
          </a:bodyPr>
          <a:lstStyle>
            <a:lvl1pPr>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11833470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Lst>
  <p:transition spd="med"/>
  <p:txStyles>
    <p:titleStyle>
      <a:lvl1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11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1pPr>
      <a:lvl2pPr marL="1055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2pPr>
      <a:lvl3pPr marL="1500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3pPr>
      <a:lvl4pPr marL="1944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4pPr>
      <a:lvl5pPr marL="2389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5pPr>
      <a:lvl6pPr marL="2833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6pPr>
      <a:lvl7pPr marL="3278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7pPr>
      <a:lvl8pPr marL="3722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8pPr>
      <a:lvl9pPr marL="4167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1pPr>
      <a:lvl2pPr marL="0" marR="0" indent="2286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2pPr>
      <a:lvl3pPr marL="0" marR="0" indent="4572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3pPr>
      <a:lvl4pPr marL="0" marR="0" indent="6858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4pPr>
      <a:lvl5pPr marL="0" marR="0" indent="9144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5pPr>
      <a:lvl6pPr marL="0" marR="0" indent="11430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6pPr>
      <a:lvl7pPr marL="0" marR="0" indent="13716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7pPr>
      <a:lvl8pPr marL="0" marR="0" indent="16002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8pPr>
      <a:lvl9pPr marL="0" marR="0" indent="18288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9pPr>
    </p:otherStyle>
  </p:txStyles>
  <p:extLst>
    <p:ext uri="{27BBF7A9-308A-43DC-89C8-2F10F3537804}">
      <p15:sldGuideLst xmlns:p15="http://schemas.microsoft.com/office/powerpoint/2012/main">
        <p15:guide id="1" orient="horz" pos="4320">
          <p15:clr>
            <a:srgbClr val="F26B43"/>
          </p15:clr>
        </p15:guide>
        <p15:guide id="2" pos="76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1.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1.xml"/><Relationship Id="rId1" Type="http://schemas.openxmlformats.org/officeDocument/2006/relationships/tags" Target="../tags/tag5.xml"/><Relationship Id="rId5" Type="http://schemas.openxmlformats.org/officeDocument/2006/relationships/image" Target="../media/image1.e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4.gif"/><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18B60465-EBF4-292D-2D10-79C694DEC429}"/>
            </a:ext>
          </a:extLst>
        </p:cNvPr>
        <p:cNvGrpSpPr/>
        <p:nvPr/>
      </p:nvGrpSpPr>
      <p:grpSpPr>
        <a:xfrm>
          <a:off x="0" y="0"/>
          <a:ext cx="0" cy="0"/>
          <a:chOff x="0" y="0"/>
          <a:chExt cx="0" cy="0"/>
        </a:xfrm>
      </p:grpSpPr>
      <p:sp>
        <p:nvSpPr>
          <p:cNvPr id="146" name="Reflective Organization with Learning Feedback">
            <a:extLst>
              <a:ext uri="{FF2B5EF4-FFF2-40B4-BE49-F238E27FC236}">
                <a16:creationId xmlns:a16="http://schemas.microsoft.com/office/drawing/2014/main" id="{F9DDEB06-0D2B-7CEE-5E50-296072185391}"/>
              </a:ext>
            </a:extLst>
          </p:cNvPr>
          <p:cNvSpPr txBox="1"/>
          <p:nvPr/>
        </p:nvSpPr>
        <p:spPr>
          <a:xfrm>
            <a:off x="4290050" y="10934777"/>
            <a:ext cx="3429188" cy="605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sz="4400" b="0">
                <a:solidFill>
                  <a:srgbClr val="FFFFFF"/>
                </a:solidFill>
                <a:latin typeface="IBM Plex Sans SemiBold"/>
                <a:ea typeface="IBM Plex Sans SemiBold"/>
                <a:cs typeface="IBM Plex Sans SemiBold"/>
                <a:sym typeface="IBM Plex Sans SemiBold"/>
              </a:defRPr>
            </a:pPr>
            <a:endParaRPr kumimoji="0" sz="3000" b="0" i="1" u="none" strike="noStrike" kern="0" cap="none" spc="0" normalizeH="0" baseline="0" noProof="0">
              <a:ln>
                <a:noFill/>
              </a:ln>
              <a:solidFill>
                <a:srgbClr val="FFFFFF"/>
              </a:solidFill>
              <a:effectLst/>
              <a:uLnTx/>
              <a:uFillTx/>
              <a:latin typeface="IBM Plex Sans SemiBold"/>
              <a:sym typeface="IBM Plex Sans SemiBold"/>
            </a:endParaRPr>
          </a:p>
        </p:txBody>
      </p:sp>
      <p:pic>
        <p:nvPicPr>
          <p:cNvPr id="147" name="Rolf_Logo_Inverted_RGB_1080px@144ppi.png" descr="Rolf_Logo_Inverted_RGB_1080px@144ppi.png">
            <a:extLst>
              <a:ext uri="{FF2B5EF4-FFF2-40B4-BE49-F238E27FC236}">
                <a16:creationId xmlns:a16="http://schemas.microsoft.com/office/drawing/2014/main" id="{38448854-2ECE-46F5-261E-408FAEE966CC}"/>
              </a:ext>
            </a:extLst>
          </p:cNvPr>
          <p:cNvPicPr>
            <a:picLocks noChangeAspect="1"/>
          </p:cNvPicPr>
          <p:nvPr/>
        </p:nvPicPr>
        <p:blipFill>
          <a:blip r:embed="rId3"/>
          <a:stretch>
            <a:fillRect/>
          </a:stretch>
        </p:blipFill>
        <p:spPr>
          <a:xfrm>
            <a:off x="1398222" y="11010584"/>
            <a:ext cx="3321581" cy="1131798"/>
          </a:xfrm>
          <a:prstGeom prst="rect">
            <a:avLst/>
          </a:prstGeom>
          <a:ln w="12700">
            <a:miter lim="400000"/>
          </a:ln>
        </p:spPr>
      </p:pic>
      <p:sp>
        <p:nvSpPr>
          <p:cNvPr id="2" name="Reflective Organization with Learning Feedback">
            <a:extLst>
              <a:ext uri="{FF2B5EF4-FFF2-40B4-BE49-F238E27FC236}">
                <a16:creationId xmlns:a16="http://schemas.microsoft.com/office/drawing/2014/main" id="{2664EB47-166B-B488-EB3A-8EEC8BAF2A9D}"/>
              </a:ext>
            </a:extLst>
          </p:cNvPr>
          <p:cNvSpPr txBox="1"/>
          <p:nvPr/>
        </p:nvSpPr>
        <p:spPr>
          <a:xfrm>
            <a:off x="4843269" y="2215792"/>
            <a:ext cx="144333" cy="10060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sz="4400" b="0">
                <a:solidFill>
                  <a:srgbClr val="FFFFFF"/>
                </a:solidFill>
                <a:latin typeface="IBM Plex Sans SemiBold"/>
                <a:ea typeface="IBM Plex Sans SemiBold"/>
                <a:cs typeface="IBM Plex Sans SemiBold"/>
                <a:sym typeface="IBM Plex Sans SemiBold"/>
              </a:defRPr>
            </a:pPr>
            <a:endParaRPr kumimoji="0" sz="5600" b="0" i="1" u="none" strike="noStrike" kern="0" cap="none" spc="0" normalizeH="0" baseline="0" noProof="0">
              <a:ln>
                <a:noFill/>
              </a:ln>
              <a:solidFill>
                <a:srgbClr val="FFFFFF"/>
              </a:solidFill>
              <a:effectLst/>
              <a:uLnTx/>
              <a:uFillTx/>
              <a:latin typeface="IBM Plex Sans SemiBold"/>
              <a:sym typeface="IBM Plex Sans SemiBold"/>
            </a:endParaRPr>
          </a:p>
        </p:txBody>
      </p:sp>
      <p:sp>
        <p:nvSpPr>
          <p:cNvPr id="4" name="textruta 3">
            <a:extLst>
              <a:ext uri="{FF2B5EF4-FFF2-40B4-BE49-F238E27FC236}">
                <a16:creationId xmlns:a16="http://schemas.microsoft.com/office/drawing/2014/main" id="{BBDCD278-D208-5C41-7620-58F35B13A7EA}"/>
              </a:ext>
            </a:extLst>
          </p:cNvPr>
          <p:cNvSpPr txBox="1"/>
          <p:nvPr/>
        </p:nvSpPr>
        <p:spPr>
          <a:xfrm>
            <a:off x="118194" y="1590573"/>
            <a:ext cx="23541906" cy="46685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GB" sz="5400" b="0" i="0" u="none" strike="noStrike" kern="0" cap="none" spc="0" normalizeH="0" baseline="0" noProof="0" err="1">
                <a:ln>
                  <a:noFill/>
                </a:ln>
                <a:solidFill>
                  <a:srgbClr val="FFFFFF"/>
                </a:solidFill>
                <a:effectLst/>
                <a:uLnTx/>
                <a:uFillTx/>
                <a:latin typeface="IBM Plex Sans SemiBold"/>
                <a:sym typeface="IBM Plex Sans SemiBold"/>
              </a:rPr>
              <a:t>Välkommen</a:t>
            </a:r>
            <a:r>
              <a:rPr kumimoji="0" lang="en-GB" sz="5400" b="0" i="0" u="none" strike="noStrike" kern="0" cap="none" spc="0" normalizeH="0" baseline="0" noProof="0">
                <a:ln>
                  <a:noFill/>
                </a:ln>
                <a:solidFill>
                  <a:srgbClr val="FFFFFF"/>
                </a:solidFill>
                <a:effectLst/>
                <a:uLnTx/>
                <a:uFillTx/>
                <a:latin typeface="IBM Plex Sans SemiBold"/>
                <a:sym typeface="IBM Plex Sans SemiBold"/>
              </a:rPr>
              <a:t> till Rolfs </a:t>
            </a:r>
            <a:r>
              <a:rPr kumimoji="0" lang="en-GB" sz="5400" b="0" i="0" u="none" strike="noStrike" kern="0" cap="none" spc="0" normalizeH="0" baseline="0" noProof="0" err="1">
                <a:ln>
                  <a:noFill/>
                </a:ln>
                <a:solidFill>
                  <a:srgbClr val="FFFFFF"/>
                </a:solidFill>
                <a:effectLst/>
                <a:uLnTx/>
                <a:uFillTx/>
                <a:latin typeface="IBM Plex Sans SemiBold"/>
                <a:sym typeface="IBM Plex Sans SemiBold"/>
              </a:rPr>
              <a:t>projekt</a:t>
            </a:r>
            <a:r>
              <a:rPr kumimoji="0" lang="en-GB" sz="5400" b="0" i="0" u="none" strike="noStrike" kern="0" cap="none" spc="0" normalizeH="0" baseline="0" noProof="0">
                <a:ln>
                  <a:noFill/>
                </a:ln>
                <a:solidFill>
                  <a:srgbClr val="FFFFFF"/>
                </a:solidFill>
                <a:effectLst/>
                <a:uLnTx/>
                <a:uFillTx/>
                <a:latin typeface="IBM Plex Sans SemiBold"/>
                <a:sym typeface="IBM Plex Sans SemiBold"/>
              </a:rPr>
              <a:t> Proof of Concept! </a:t>
            </a: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5400" b="0" i="0" u="none" strike="noStrike" kern="0" cap="none" spc="0" normalizeH="0" baseline="0" noProof="0">
              <a:ln>
                <a:noFill/>
              </a:ln>
              <a:solidFill>
                <a:srgbClr val="FFFFFF"/>
              </a:solidFill>
              <a:effectLst/>
              <a:uLnTx/>
              <a:uFillTx/>
              <a:latin typeface="IBM Plex Sans SemiBold"/>
              <a:sym typeface="IBM Plex Sans SemiBold"/>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5400" b="0" i="0" u="none" strike="noStrike" kern="0" cap="none" spc="0" normalizeH="0" baseline="0" noProof="0">
              <a:ln>
                <a:noFill/>
              </a:ln>
              <a:solidFill>
                <a:srgbClr val="FFFFFF"/>
              </a:solidFill>
              <a:effectLst/>
              <a:uLnTx/>
              <a:uFillTx/>
              <a:latin typeface="IBM Plex Sans SemiBold"/>
              <a:sym typeface="IBM Plex Sans SemiBold"/>
            </a:endParaRPr>
          </a:p>
          <a:p>
            <a:pPr lvl="0"/>
            <a:r>
              <a:rPr lang="sv-SE" sz="4400">
                <a:solidFill>
                  <a:schemeClr val="bg1"/>
                </a:solidFill>
              </a:rPr>
              <a:t>Ni får möjligheten att prova ett unikt arbetssätt </a:t>
            </a:r>
          </a:p>
          <a:p>
            <a:pPr lvl="0"/>
            <a:r>
              <a:rPr lang="sv-SE" sz="4400">
                <a:solidFill>
                  <a:schemeClr val="bg1"/>
                </a:solidFill>
              </a:rPr>
              <a:t>för att omsätta strategi till handling – </a:t>
            </a:r>
          </a:p>
          <a:p>
            <a:pPr lvl="0"/>
            <a:r>
              <a:rPr lang="sv-SE" sz="4400">
                <a:solidFill>
                  <a:schemeClr val="bg1"/>
                </a:solidFill>
              </a:rPr>
              <a:t>med fokus på beteendeförändring, uppföljning och affärsresultat</a:t>
            </a:r>
            <a:endParaRPr kumimoji="0" lang="sv-SE" sz="4400" b="1" i="0" u="none" strike="noStrike" kern="0" cap="none" spc="0" normalizeH="0" baseline="0" noProof="0">
              <a:ln>
                <a:noFill/>
              </a:ln>
              <a:solidFill>
                <a:schemeClr val="bg1"/>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33547402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F545B0E9-BD03-E7E4-8E6A-0A563E07E018}"/>
            </a:ext>
          </a:extLst>
        </p:cNvPr>
        <p:cNvGrpSpPr/>
        <p:nvPr/>
      </p:nvGrpSpPr>
      <p:grpSpPr>
        <a:xfrm>
          <a:off x="0" y="0"/>
          <a:ext cx="0" cy="0"/>
          <a:chOff x="0" y="0"/>
          <a:chExt cx="0" cy="0"/>
        </a:xfrm>
      </p:grpSpPr>
      <p:sp>
        <p:nvSpPr>
          <p:cNvPr id="146" name="Reflective Organization with Learning Feedback">
            <a:extLst>
              <a:ext uri="{FF2B5EF4-FFF2-40B4-BE49-F238E27FC236}">
                <a16:creationId xmlns:a16="http://schemas.microsoft.com/office/drawing/2014/main" id="{E1E16AE1-C3A1-004D-FDCA-02F7138D29DB}"/>
              </a:ext>
            </a:extLst>
          </p:cNvPr>
          <p:cNvSpPr txBox="1"/>
          <p:nvPr/>
        </p:nvSpPr>
        <p:spPr>
          <a:xfrm>
            <a:off x="4290050" y="10934777"/>
            <a:ext cx="3429188" cy="605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sz="4400" b="0">
                <a:solidFill>
                  <a:srgbClr val="FFFFFF"/>
                </a:solidFill>
                <a:latin typeface="IBM Plex Sans SemiBold"/>
                <a:ea typeface="IBM Plex Sans SemiBold"/>
                <a:cs typeface="IBM Plex Sans SemiBold"/>
                <a:sym typeface="IBM Plex Sans SemiBold"/>
              </a:defRPr>
            </a:pPr>
            <a:endParaRPr kumimoji="0" sz="3000" b="0" i="1" u="none" strike="noStrike" kern="0" cap="none" spc="0" normalizeH="0" baseline="0" noProof="0">
              <a:ln>
                <a:noFill/>
              </a:ln>
              <a:solidFill>
                <a:srgbClr val="FFFFFF"/>
              </a:solidFill>
              <a:effectLst/>
              <a:uLnTx/>
              <a:uFillTx/>
              <a:latin typeface="IBM Plex Sans SemiBold"/>
              <a:sym typeface="IBM Plex Sans SemiBold"/>
            </a:endParaRPr>
          </a:p>
        </p:txBody>
      </p:sp>
      <p:pic>
        <p:nvPicPr>
          <p:cNvPr id="147" name="Rolf_Logo_Inverted_RGB_1080px@144ppi.png" descr="Rolf_Logo_Inverted_RGB_1080px@144ppi.png">
            <a:extLst>
              <a:ext uri="{FF2B5EF4-FFF2-40B4-BE49-F238E27FC236}">
                <a16:creationId xmlns:a16="http://schemas.microsoft.com/office/drawing/2014/main" id="{52FF2B53-0B4B-3143-AA02-11ADB3A091CB}"/>
              </a:ext>
            </a:extLst>
          </p:cNvPr>
          <p:cNvPicPr>
            <a:picLocks noChangeAspect="1"/>
          </p:cNvPicPr>
          <p:nvPr/>
        </p:nvPicPr>
        <p:blipFill>
          <a:blip r:embed="rId3"/>
          <a:stretch>
            <a:fillRect/>
          </a:stretch>
        </p:blipFill>
        <p:spPr>
          <a:xfrm>
            <a:off x="1398222" y="11010584"/>
            <a:ext cx="3321581" cy="1131798"/>
          </a:xfrm>
          <a:prstGeom prst="rect">
            <a:avLst/>
          </a:prstGeom>
          <a:ln w="12700">
            <a:miter lim="400000"/>
          </a:ln>
        </p:spPr>
      </p:pic>
      <p:sp>
        <p:nvSpPr>
          <p:cNvPr id="2" name="Reflective Organization with Learning Feedback">
            <a:extLst>
              <a:ext uri="{FF2B5EF4-FFF2-40B4-BE49-F238E27FC236}">
                <a16:creationId xmlns:a16="http://schemas.microsoft.com/office/drawing/2014/main" id="{B567466B-5334-BA1E-BC79-89313A5FC7FA}"/>
              </a:ext>
            </a:extLst>
          </p:cNvPr>
          <p:cNvSpPr txBox="1"/>
          <p:nvPr/>
        </p:nvSpPr>
        <p:spPr>
          <a:xfrm>
            <a:off x="4843269" y="2215792"/>
            <a:ext cx="144333" cy="10060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sz="4400" b="0">
                <a:solidFill>
                  <a:srgbClr val="FFFFFF"/>
                </a:solidFill>
                <a:latin typeface="IBM Plex Sans SemiBold"/>
                <a:ea typeface="IBM Plex Sans SemiBold"/>
                <a:cs typeface="IBM Plex Sans SemiBold"/>
                <a:sym typeface="IBM Plex Sans SemiBold"/>
              </a:defRPr>
            </a:pPr>
            <a:endParaRPr kumimoji="0" sz="5600" b="0" i="1" u="none" strike="noStrike" kern="0" cap="none" spc="0" normalizeH="0" baseline="0" noProof="0">
              <a:ln>
                <a:noFill/>
              </a:ln>
              <a:solidFill>
                <a:srgbClr val="FFFFFF"/>
              </a:solidFill>
              <a:effectLst/>
              <a:uLnTx/>
              <a:uFillTx/>
              <a:latin typeface="IBM Plex Sans SemiBold"/>
              <a:sym typeface="IBM Plex Sans SemiBold"/>
            </a:endParaRPr>
          </a:p>
        </p:txBody>
      </p:sp>
      <p:sp>
        <p:nvSpPr>
          <p:cNvPr id="4" name="textruta 3">
            <a:extLst>
              <a:ext uri="{FF2B5EF4-FFF2-40B4-BE49-F238E27FC236}">
                <a16:creationId xmlns:a16="http://schemas.microsoft.com/office/drawing/2014/main" id="{5AA3F8B2-32D8-4252-2567-DEF60AA8AD6F}"/>
              </a:ext>
            </a:extLst>
          </p:cNvPr>
          <p:cNvSpPr txBox="1"/>
          <p:nvPr/>
        </p:nvSpPr>
        <p:spPr>
          <a:xfrm>
            <a:off x="0" y="1573618"/>
            <a:ext cx="23541906" cy="26372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lang="en-GB" sz="5400" b="0" err="1">
                <a:solidFill>
                  <a:srgbClr val="FFFFFF"/>
                </a:solidFill>
                <a:latin typeface="IBM Plex Sans SemiBold"/>
                <a:sym typeface="IBM Plex Sans SemiBold"/>
              </a:rPr>
              <a:t>Affärsnytta</a:t>
            </a:r>
            <a:r>
              <a:rPr lang="en-GB" sz="5400" b="0">
                <a:solidFill>
                  <a:srgbClr val="FFFFFF"/>
                </a:solidFill>
                <a:latin typeface="IBM Plex Sans SemiBold"/>
                <a:sym typeface="IBM Plex Sans SemiBold"/>
              </a:rPr>
              <a:t> &amp; ROI</a:t>
            </a:r>
            <a:endParaRPr kumimoji="0" lang="en-GB" sz="5400" b="0" i="0" u="none" strike="noStrike" kern="0" cap="none" spc="0" normalizeH="0" baseline="0" noProof="0">
              <a:ln>
                <a:noFill/>
              </a:ln>
              <a:solidFill>
                <a:srgbClr val="FFFFFF"/>
              </a:solidFill>
              <a:effectLst/>
              <a:uLnTx/>
              <a:uFillTx/>
              <a:latin typeface="IBM Plex Sans SemiBold"/>
              <a:sym typeface="IBM Plex Sans SemiBold"/>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5400" b="0" i="0" u="none" strike="noStrike" kern="0" cap="none" spc="0" normalizeH="0" baseline="0" noProof="0">
              <a:ln>
                <a:noFill/>
              </a:ln>
              <a:solidFill>
                <a:srgbClr val="FFFFFF"/>
              </a:solidFill>
              <a:effectLst/>
              <a:uLnTx/>
              <a:uFillTx/>
              <a:latin typeface="IBM Plex Sans SemiBold"/>
              <a:sym typeface="IBM Plex Sans SemiBold"/>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54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5" name="textruta 4">
            <a:extLst>
              <a:ext uri="{FF2B5EF4-FFF2-40B4-BE49-F238E27FC236}">
                <a16:creationId xmlns:a16="http://schemas.microsoft.com/office/drawing/2014/main" id="{B859BC5B-CFBF-47A4-A7F0-1F2993292FB0}"/>
              </a:ext>
            </a:extLst>
          </p:cNvPr>
          <p:cNvSpPr txBox="1"/>
          <p:nvPr/>
        </p:nvSpPr>
        <p:spPr>
          <a:xfrm>
            <a:off x="1069615" y="3297643"/>
            <a:ext cx="21402675" cy="55092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endParaRPr lang="sv-SE" sz="4400">
              <a:solidFill>
                <a:schemeClr val="bg1"/>
              </a:solidFill>
            </a:endParaRPr>
          </a:p>
          <a:p>
            <a:r>
              <a:rPr lang="sv-SE" sz="4400">
                <a:solidFill>
                  <a:schemeClr val="bg1"/>
                </a:solidFill>
              </a:rPr>
              <a:t>• Snabbare strategiexekvering – kortare tid från beslut till effekt </a:t>
            </a:r>
          </a:p>
          <a:p>
            <a:endParaRPr lang="sv-SE" sz="4400">
              <a:solidFill>
                <a:schemeClr val="bg1"/>
              </a:solidFill>
            </a:endParaRPr>
          </a:p>
          <a:p>
            <a:r>
              <a:rPr lang="sv-SE" sz="4400">
                <a:solidFill>
                  <a:schemeClr val="bg1"/>
                </a:solidFill>
              </a:rPr>
              <a:t>• Datadriven beteendeförändring – ni ser vad som faktiskt händer </a:t>
            </a:r>
          </a:p>
          <a:p>
            <a:endParaRPr lang="sv-SE" sz="4400">
              <a:solidFill>
                <a:schemeClr val="bg1"/>
              </a:solidFill>
            </a:endParaRPr>
          </a:p>
          <a:p>
            <a:r>
              <a:rPr lang="sv-SE" sz="4400">
                <a:solidFill>
                  <a:schemeClr val="bg1"/>
                </a:solidFill>
              </a:rPr>
              <a:t>• Proaktiv styrning – agera i tid, justera och undvik strategiska misslyckanden</a:t>
            </a:r>
          </a:p>
          <a:p>
            <a:r>
              <a:rPr lang="sv-SE" sz="4400">
                <a:solidFill>
                  <a:schemeClr val="bg1"/>
                </a:solidFill>
              </a:rPr>
              <a:t> </a:t>
            </a:r>
          </a:p>
          <a:p>
            <a:r>
              <a:rPr lang="sv-SE" sz="4400">
                <a:solidFill>
                  <a:schemeClr val="bg1"/>
                </a:solidFill>
              </a:rPr>
              <a:t>• Högre ROI – varje strategiskt beslut får större genomslag och affärsvärde</a:t>
            </a:r>
          </a:p>
        </p:txBody>
      </p:sp>
    </p:spTree>
    <p:extLst>
      <p:ext uri="{BB962C8B-B14F-4D97-AF65-F5344CB8AC3E}">
        <p14:creationId xmlns:p14="http://schemas.microsoft.com/office/powerpoint/2010/main" val="3851809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3719D-27DB-2C44-B625-467DEF8EDA3C}"/>
            </a:ext>
          </a:extLst>
        </p:cNvPr>
        <p:cNvGrpSpPr/>
        <p:nvPr/>
      </p:nvGrpSpPr>
      <p:grpSpPr>
        <a:xfrm>
          <a:off x="0" y="0"/>
          <a:ext cx="0" cy="0"/>
          <a:chOff x="0" y="0"/>
          <a:chExt cx="0" cy="0"/>
        </a:xfrm>
      </p:grpSpPr>
      <p:sp>
        <p:nvSpPr>
          <p:cNvPr id="19" name="Arrow: U-Turn 18">
            <a:extLst>
              <a:ext uri="{FF2B5EF4-FFF2-40B4-BE49-F238E27FC236}">
                <a16:creationId xmlns:a16="http://schemas.microsoft.com/office/drawing/2014/main" id="{9B57F3EE-F7E6-C203-537C-485C01F0183B}"/>
              </a:ext>
            </a:extLst>
          </p:cNvPr>
          <p:cNvSpPr/>
          <p:nvPr/>
        </p:nvSpPr>
        <p:spPr>
          <a:xfrm rot="10800000">
            <a:off x="9296212" y="2976993"/>
            <a:ext cx="5694787" cy="10297848"/>
          </a:xfrm>
          <a:prstGeom prst="uturnArrow">
            <a:avLst>
              <a:gd name="adj1" fmla="val 7388"/>
              <a:gd name="adj2" fmla="val 6458"/>
              <a:gd name="adj3" fmla="val 15369"/>
              <a:gd name="adj4" fmla="val 1729"/>
              <a:gd name="adj5" fmla="val 14073"/>
            </a:avLst>
          </a:prstGeom>
          <a:solidFill>
            <a:srgbClr val="2B2456"/>
          </a:solid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30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4" name="Rectangle 23">
            <a:extLst>
              <a:ext uri="{FF2B5EF4-FFF2-40B4-BE49-F238E27FC236}">
                <a16:creationId xmlns:a16="http://schemas.microsoft.com/office/drawing/2014/main" id="{FB0076AF-3F01-2B6B-796A-32A331ED74EF}"/>
              </a:ext>
            </a:extLst>
          </p:cNvPr>
          <p:cNvSpPr/>
          <p:nvPr/>
        </p:nvSpPr>
        <p:spPr>
          <a:xfrm>
            <a:off x="0" y="0"/>
            <a:ext cx="24755670" cy="14027544"/>
          </a:xfrm>
          <a:prstGeom prst="rect">
            <a:avLst/>
          </a:prstGeom>
          <a:solidFill>
            <a:srgbClr val="2B245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30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aphicFrame>
        <p:nvGraphicFramePr>
          <p:cNvPr id="3" name="Object 2" hidden="1">
            <a:extLst>
              <a:ext uri="{FF2B5EF4-FFF2-40B4-BE49-F238E27FC236}">
                <a16:creationId xmlns:a16="http://schemas.microsoft.com/office/drawing/2014/main" id="{A206BE24-FE79-968F-23CF-FBFD87AF72C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6" imgH="416" progId="TCLayout.ActiveDocument.1">
                  <p:embed/>
                </p:oleObj>
              </mc:Choice>
              <mc:Fallback>
                <p:oleObj name="think-cell Slide" r:id="rId4" imgW="416" imgH="416" progId="TCLayout.ActiveDocument.1">
                  <p:embed/>
                  <p:pic>
                    <p:nvPicPr>
                      <p:cNvPr id="3" name="Object 2" hidden="1">
                        <a:extLst>
                          <a:ext uri="{FF2B5EF4-FFF2-40B4-BE49-F238E27FC236}">
                            <a16:creationId xmlns:a16="http://schemas.microsoft.com/office/drawing/2014/main" id="{A206BE24-FE79-968F-23CF-FBFD87AF72C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71" name="Effect in leadership">
            <a:extLst>
              <a:ext uri="{FF2B5EF4-FFF2-40B4-BE49-F238E27FC236}">
                <a16:creationId xmlns:a16="http://schemas.microsoft.com/office/drawing/2014/main" id="{3ED3F386-8F15-8C2E-4B8E-B57F044D760E}"/>
              </a:ext>
            </a:extLst>
          </p:cNvPr>
          <p:cNvSpPr txBox="1"/>
          <p:nvPr/>
        </p:nvSpPr>
        <p:spPr>
          <a:xfrm>
            <a:off x="1524459" y="890911"/>
            <a:ext cx="21117827" cy="79060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anchor="ctr">
            <a:spAutoFit/>
          </a:bodyPr>
          <a:lstStyle>
            <a:lvl1pPr algn="l">
              <a:defRPr sz="4200" b="0">
                <a:latin typeface="IBM Plex Sans SemiBold"/>
                <a:ea typeface="IBM Plex Sans SemiBold"/>
                <a:cs typeface="IBM Plex Sans SemiBold"/>
                <a:sym typeface="IBM Plex Sans SemiBold"/>
              </a:defRPr>
            </a:lvl1p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4200" b="0" i="0" u="none" strike="noStrike" kern="0" cap="none" spc="0" normalizeH="0" baseline="0" noProof="0" err="1">
                <a:ln>
                  <a:noFill/>
                </a:ln>
                <a:solidFill>
                  <a:srgbClr val="FFFFFF"/>
                </a:solidFill>
                <a:effectLst/>
                <a:uLnTx/>
                <a:uFillTx/>
                <a:latin typeface="IBM Plex Sans SemiBold"/>
                <a:sym typeface="IBM Plex Sans SemiBold"/>
              </a:rPr>
              <a:t>Proof</a:t>
            </a:r>
            <a:r>
              <a:rPr kumimoji="0" lang="sv-SE" sz="4200" b="0" i="0" u="none" strike="noStrike" kern="0" cap="none" spc="0" normalizeH="0" baseline="0" noProof="0">
                <a:ln>
                  <a:noFill/>
                </a:ln>
                <a:solidFill>
                  <a:srgbClr val="FFFFFF"/>
                </a:solidFill>
                <a:effectLst/>
                <a:uLnTx/>
                <a:uFillTx/>
                <a:latin typeface="IBM Plex Sans SemiBold"/>
                <a:sym typeface="IBM Plex Sans SemiBold"/>
              </a:rPr>
              <a:t> of </a:t>
            </a:r>
            <a:r>
              <a:rPr kumimoji="0" lang="sv-SE" sz="4200" b="0" i="0" u="none" strike="noStrike" kern="0" cap="none" spc="0" normalizeH="0" baseline="0" noProof="0" err="1">
                <a:ln>
                  <a:noFill/>
                </a:ln>
                <a:solidFill>
                  <a:srgbClr val="FFFFFF"/>
                </a:solidFill>
                <a:effectLst/>
                <a:uLnTx/>
                <a:uFillTx/>
                <a:latin typeface="IBM Plex Sans SemiBold"/>
                <a:sym typeface="IBM Plex Sans SemiBold"/>
              </a:rPr>
              <a:t>Concept</a:t>
            </a:r>
            <a:r>
              <a:rPr kumimoji="0" lang="sv-SE" sz="4200" b="0" i="0" u="none" strike="noStrike" kern="0" cap="none" spc="0" normalizeH="0" baseline="0" noProof="0">
                <a:ln>
                  <a:noFill/>
                </a:ln>
                <a:solidFill>
                  <a:srgbClr val="FFFFFF"/>
                </a:solidFill>
                <a:effectLst/>
                <a:uLnTx/>
                <a:uFillTx/>
                <a:latin typeface="IBM Plex Sans SemiBold"/>
                <a:sym typeface="IBM Plex Sans SemiBold"/>
              </a:rPr>
              <a:t> –projektupplägg (steg 1 och 2 av 6)  </a:t>
            </a:r>
            <a:endParaRPr kumimoji="0" lang="en-GB" sz="42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10" name="object 9">
            <a:extLst>
              <a:ext uri="{FF2B5EF4-FFF2-40B4-BE49-F238E27FC236}">
                <a16:creationId xmlns:a16="http://schemas.microsoft.com/office/drawing/2014/main" id="{15EE0A39-E2DC-3F2E-4C4A-901C24F0740F}"/>
              </a:ext>
            </a:extLst>
          </p:cNvPr>
          <p:cNvSpPr/>
          <p:nvPr/>
        </p:nvSpPr>
        <p:spPr>
          <a:xfrm>
            <a:off x="1550483" y="12663433"/>
            <a:ext cx="1526781" cy="51307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sym typeface="Helvetica Neue"/>
            </a:endParaRPr>
          </a:p>
        </p:txBody>
      </p:sp>
      <p:grpSp>
        <p:nvGrpSpPr>
          <p:cNvPr id="2" name="Group 2">
            <a:extLst>
              <a:ext uri="{FF2B5EF4-FFF2-40B4-BE49-F238E27FC236}">
                <a16:creationId xmlns:a16="http://schemas.microsoft.com/office/drawing/2014/main" id="{78F9C115-18EC-00F1-22B3-BEAD210A137C}"/>
              </a:ext>
            </a:extLst>
          </p:cNvPr>
          <p:cNvGrpSpPr/>
          <p:nvPr/>
        </p:nvGrpSpPr>
        <p:grpSpPr>
          <a:xfrm>
            <a:off x="6902108" y="6267572"/>
            <a:ext cx="4001599" cy="4831019"/>
            <a:chOff x="0" y="0"/>
            <a:chExt cx="7437611" cy="9570190"/>
          </a:xfrm>
        </p:grpSpPr>
        <p:sp>
          <p:nvSpPr>
            <p:cNvPr id="4" name="Freeform 3">
              <a:extLst>
                <a:ext uri="{FF2B5EF4-FFF2-40B4-BE49-F238E27FC236}">
                  <a16:creationId xmlns:a16="http://schemas.microsoft.com/office/drawing/2014/main" id="{CFE44931-FBF7-E548-FCDE-4D4E42BA8F65}"/>
                </a:ext>
              </a:extLst>
            </p:cNvPr>
            <p:cNvSpPr/>
            <p:nvPr/>
          </p:nvSpPr>
          <p:spPr>
            <a:xfrm>
              <a:off x="31750" y="31750"/>
              <a:ext cx="7372870" cy="9506689"/>
            </a:xfrm>
            <a:custGeom>
              <a:avLst/>
              <a:gdLst/>
              <a:ahLst/>
              <a:cxnLst/>
              <a:rect l="l" t="t" r="r" b="b"/>
              <a:pathLst>
                <a:path w="7372870" h="9506689">
                  <a:moveTo>
                    <a:pt x="7281401" y="9506689"/>
                  </a:moveTo>
                  <a:lnTo>
                    <a:pt x="92710" y="9506689"/>
                  </a:lnTo>
                  <a:cubicBezTo>
                    <a:pt x="41910" y="9506689"/>
                    <a:pt x="0" y="9464780"/>
                    <a:pt x="0" y="9413980"/>
                  </a:cubicBezTo>
                  <a:lnTo>
                    <a:pt x="0" y="92710"/>
                  </a:lnTo>
                  <a:cubicBezTo>
                    <a:pt x="0" y="41910"/>
                    <a:pt x="41910" y="0"/>
                    <a:pt x="92710" y="0"/>
                  </a:cubicBezTo>
                  <a:lnTo>
                    <a:pt x="7280132" y="0"/>
                  </a:lnTo>
                  <a:cubicBezTo>
                    <a:pt x="7330932" y="0"/>
                    <a:pt x="7372841" y="41910"/>
                    <a:pt x="7372841" y="92710"/>
                  </a:cubicBezTo>
                  <a:lnTo>
                    <a:pt x="7372841" y="9412710"/>
                  </a:lnTo>
                  <a:cubicBezTo>
                    <a:pt x="7374111" y="9464780"/>
                    <a:pt x="7332201" y="9506689"/>
                    <a:pt x="7281401" y="9506689"/>
                  </a:cubicBezTo>
                  <a:close/>
                </a:path>
              </a:pathLst>
            </a:custGeom>
            <a:solidFill>
              <a:srgbClr val="FFFFFF"/>
            </a:solid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sp>
          <p:nvSpPr>
            <p:cNvPr id="6" name="Freeform 4">
              <a:extLst>
                <a:ext uri="{FF2B5EF4-FFF2-40B4-BE49-F238E27FC236}">
                  <a16:creationId xmlns:a16="http://schemas.microsoft.com/office/drawing/2014/main" id="{0CFDA204-0318-0E95-FF55-7B1D152722A2}"/>
                </a:ext>
              </a:extLst>
            </p:cNvPr>
            <p:cNvSpPr/>
            <p:nvPr/>
          </p:nvSpPr>
          <p:spPr>
            <a:xfrm>
              <a:off x="0" y="0"/>
              <a:ext cx="7437612" cy="9570189"/>
            </a:xfrm>
            <a:custGeom>
              <a:avLst/>
              <a:gdLst/>
              <a:ahLst/>
              <a:cxnLst/>
              <a:rect l="l" t="t" r="r" b="b"/>
              <a:pathLst>
                <a:path w="7437612" h="9570189">
                  <a:moveTo>
                    <a:pt x="7313151" y="59690"/>
                  </a:moveTo>
                  <a:cubicBezTo>
                    <a:pt x="7348711" y="59690"/>
                    <a:pt x="7377922" y="88900"/>
                    <a:pt x="7377922" y="124460"/>
                  </a:cubicBezTo>
                  <a:lnTo>
                    <a:pt x="7377922" y="9445730"/>
                  </a:lnTo>
                  <a:cubicBezTo>
                    <a:pt x="7377922" y="9481289"/>
                    <a:pt x="7348711" y="9510499"/>
                    <a:pt x="7313151" y="9510499"/>
                  </a:cubicBezTo>
                  <a:lnTo>
                    <a:pt x="124460" y="9510499"/>
                  </a:lnTo>
                  <a:cubicBezTo>
                    <a:pt x="88900" y="9510499"/>
                    <a:pt x="59690" y="9481289"/>
                    <a:pt x="59690" y="9445730"/>
                  </a:cubicBezTo>
                  <a:lnTo>
                    <a:pt x="59690" y="124460"/>
                  </a:lnTo>
                  <a:cubicBezTo>
                    <a:pt x="59690" y="88900"/>
                    <a:pt x="88900" y="59690"/>
                    <a:pt x="124460" y="59690"/>
                  </a:cubicBezTo>
                  <a:lnTo>
                    <a:pt x="7313151" y="59690"/>
                  </a:lnTo>
                  <a:moveTo>
                    <a:pt x="7313151" y="0"/>
                  </a:moveTo>
                  <a:lnTo>
                    <a:pt x="124460" y="0"/>
                  </a:lnTo>
                  <a:cubicBezTo>
                    <a:pt x="55880" y="0"/>
                    <a:pt x="0" y="55880"/>
                    <a:pt x="0" y="124460"/>
                  </a:cubicBezTo>
                  <a:lnTo>
                    <a:pt x="0" y="9445730"/>
                  </a:lnTo>
                  <a:cubicBezTo>
                    <a:pt x="0" y="9514310"/>
                    <a:pt x="55880" y="9570189"/>
                    <a:pt x="124460" y="9570189"/>
                  </a:cubicBezTo>
                  <a:lnTo>
                    <a:pt x="7313151" y="9570189"/>
                  </a:lnTo>
                  <a:cubicBezTo>
                    <a:pt x="7381732" y="9570189"/>
                    <a:pt x="7437612" y="9514310"/>
                    <a:pt x="7437612" y="9445730"/>
                  </a:cubicBezTo>
                  <a:lnTo>
                    <a:pt x="7437612" y="124460"/>
                  </a:lnTo>
                  <a:cubicBezTo>
                    <a:pt x="7437612" y="55880"/>
                    <a:pt x="7381732" y="0"/>
                    <a:pt x="7313151" y="0"/>
                  </a:cubicBezTo>
                  <a:close/>
                </a:path>
              </a:pathLst>
            </a:custGeom>
            <a:solidFill>
              <a:srgbClr val="000000"/>
            </a:solid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grpSp>
      <p:grpSp>
        <p:nvGrpSpPr>
          <p:cNvPr id="7" name="Group 5">
            <a:extLst>
              <a:ext uri="{FF2B5EF4-FFF2-40B4-BE49-F238E27FC236}">
                <a16:creationId xmlns:a16="http://schemas.microsoft.com/office/drawing/2014/main" id="{059CFAD9-EC3B-EFC0-B23F-120063AF6873}"/>
              </a:ext>
            </a:extLst>
          </p:cNvPr>
          <p:cNvGrpSpPr/>
          <p:nvPr/>
        </p:nvGrpSpPr>
        <p:grpSpPr>
          <a:xfrm>
            <a:off x="11337451" y="6267572"/>
            <a:ext cx="4001599" cy="4831019"/>
            <a:chOff x="0" y="0"/>
            <a:chExt cx="7437611" cy="9570190"/>
          </a:xfrm>
        </p:grpSpPr>
        <p:sp>
          <p:nvSpPr>
            <p:cNvPr id="9" name="Freeform 6">
              <a:extLst>
                <a:ext uri="{FF2B5EF4-FFF2-40B4-BE49-F238E27FC236}">
                  <a16:creationId xmlns:a16="http://schemas.microsoft.com/office/drawing/2014/main" id="{E7C8ED16-8FB2-FEAE-A7B4-3368D650036B}"/>
                </a:ext>
              </a:extLst>
            </p:cNvPr>
            <p:cNvSpPr/>
            <p:nvPr/>
          </p:nvSpPr>
          <p:spPr>
            <a:xfrm>
              <a:off x="31750" y="31750"/>
              <a:ext cx="7372870" cy="9506689"/>
            </a:xfrm>
            <a:custGeom>
              <a:avLst/>
              <a:gdLst/>
              <a:ahLst/>
              <a:cxnLst/>
              <a:rect l="l" t="t" r="r" b="b"/>
              <a:pathLst>
                <a:path w="7372870" h="9506689">
                  <a:moveTo>
                    <a:pt x="7281401" y="9506689"/>
                  </a:moveTo>
                  <a:lnTo>
                    <a:pt x="92710" y="9506689"/>
                  </a:lnTo>
                  <a:cubicBezTo>
                    <a:pt x="41910" y="9506689"/>
                    <a:pt x="0" y="9464780"/>
                    <a:pt x="0" y="9413980"/>
                  </a:cubicBezTo>
                  <a:lnTo>
                    <a:pt x="0" y="92710"/>
                  </a:lnTo>
                  <a:cubicBezTo>
                    <a:pt x="0" y="41910"/>
                    <a:pt x="41910" y="0"/>
                    <a:pt x="92710" y="0"/>
                  </a:cubicBezTo>
                  <a:lnTo>
                    <a:pt x="7280132" y="0"/>
                  </a:lnTo>
                  <a:cubicBezTo>
                    <a:pt x="7330932" y="0"/>
                    <a:pt x="7372841" y="41910"/>
                    <a:pt x="7372841" y="92710"/>
                  </a:cubicBezTo>
                  <a:lnTo>
                    <a:pt x="7372841" y="9412710"/>
                  </a:lnTo>
                  <a:cubicBezTo>
                    <a:pt x="7374111" y="9464780"/>
                    <a:pt x="7332201" y="9506689"/>
                    <a:pt x="7281401" y="9506689"/>
                  </a:cubicBezTo>
                  <a:close/>
                </a:path>
              </a:pathLst>
            </a:custGeom>
            <a:solidFill>
              <a:srgbClr val="FFFFFF"/>
            </a:solid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sp>
          <p:nvSpPr>
            <p:cNvPr id="11" name="Freeform 7">
              <a:extLst>
                <a:ext uri="{FF2B5EF4-FFF2-40B4-BE49-F238E27FC236}">
                  <a16:creationId xmlns:a16="http://schemas.microsoft.com/office/drawing/2014/main" id="{6AF84114-2A26-F14F-F893-5BE9A0D83E71}"/>
                </a:ext>
              </a:extLst>
            </p:cNvPr>
            <p:cNvSpPr/>
            <p:nvPr/>
          </p:nvSpPr>
          <p:spPr>
            <a:xfrm>
              <a:off x="0" y="0"/>
              <a:ext cx="7437612" cy="9570189"/>
            </a:xfrm>
            <a:custGeom>
              <a:avLst/>
              <a:gdLst/>
              <a:ahLst/>
              <a:cxnLst/>
              <a:rect l="l" t="t" r="r" b="b"/>
              <a:pathLst>
                <a:path w="7437612" h="9570189">
                  <a:moveTo>
                    <a:pt x="7313151" y="59690"/>
                  </a:moveTo>
                  <a:cubicBezTo>
                    <a:pt x="7348711" y="59690"/>
                    <a:pt x="7377922" y="88900"/>
                    <a:pt x="7377922" y="124460"/>
                  </a:cubicBezTo>
                  <a:lnTo>
                    <a:pt x="7377922" y="9445730"/>
                  </a:lnTo>
                  <a:cubicBezTo>
                    <a:pt x="7377922" y="9481289"/>
                    <a:pt x="7348711" y="9510499"/>
                    <a:pt x="7313151" y="9510499"/>
                  </a:cubicBezTo>
                  <a:lnTo>
                    <a:pt x="124460" y="9510499"/>
                  </a:lnTo>
                  <a:cubicBezTo>
                    <a:pt x="88900" y="9510499"/>
                    <a:pt x="59690" y="9481289"/>
                    <a:pt x="59690" y="9445730"/>
                  </a:cubicBezTo>
                  <a:lnTo>
                    <a:pt x="59690" y="124460"/>
                  </a:lnTo>
                  <a:cubicBezTo>
                    <a:pt x="59690" y="88900"/>
                    <a:pt x="88900" y="59690"/>
                    <a:pt x="124460" y="59690"/>
                  </a:cubicBezTo>
                  <a:lnTo>
                    <a:pt x="7313151" y="59690"/>
                  </a:lnTo>
                  <a:moveTo>
                    <a:pt x="7313151" y="0"/>
                  </a:moveTo>
                  <a:lnTo>
                    <a:pt x="124460" y="0"/>
                  </a:lnTo>
                  <a:cubicBezTo>
                    <a:pt x="55880" y="0"/>
                    <a:pt x="0" y="55880"/>
                    <a:pt x="0" y="124460"/>
                  </a:cubicBezTo>
                  <a:lnTo>
                    <a:pt x="0" y="9445730"/>
                  </a:lnTo>
                  <a:cubicBezTo>
                    <a:pt x="0" y="9514310"/>
                    <a:pt x="55880" y="9570189"/>
                    <a:pt x="124460" y="9570189"/>
                  </a:cubicBezTo>
                  <a:lnTo>
                    <a:pt x="7313151" y="9570189"/>
                  </a:lnTo>
                  <a:cubicBezTo>
                    <a:pt x="7381732" y="9570189"/>
                    <a:pt x="7437612" y="9514310"/>
                    <a:pt x="7437612" y="9445730"/>
                  </a:cubicBezTo>
                  <a:lnTo>
                    <a:pt x="7437612" y="124460"/>
                  </a:lnTo>
                  <a:cubicBezTo>
                    <a:pt x="7437612" y="55880"/>
                    <a:pt x="7381732" y="0"/>
                    <a:pt x="7313151" y="0"/>
                  </a:cubicBezTo>
                  <a:close/>
                </a:path>
              </a:pathLst>
            </a:custGeom>
            <a:solidFill>
              <a:srgbClr val="000000"/>
            </a:solid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grpSp>
      <p:grpSp>
        <p:nvGrpSpPr>
          <p:cNvPr id="13" name="Group 8">
            <a:extLst>
              <a:ext uri="{FF2B5EF4-FFF2-40B4-BE49-F238E27FC236}">
                <a16:creationId xmlns:a16="http://schemas.microsoft.com/office/drawing/2014/main" id="{C489CC54-3FB3-7359-5FD4-E8A23EBD5328}"/>
              </a:ext>
            </a:extLst>
          </p:cNvPr>
          <p:cNvGrpSpPr/>
          <p:nvPr/>
        </p:nvGrpSpPr>
        <p:grpSpPr>
          <a:xfrm>
            <a:off x="6902108" y="4194652"/>
            <a:ext cx="4001599" cy="1408141"/>
            <a:chOff x="0" y="0"/>
            <a:chExt cx="6577418" cy="2466889"/>
          </a:xfrm>
          <a:solidFill>
            <a:srgbClr val="F9BFDC"/>
          </a:solidFill>
        </p:grpSpPr>
        <p:sp>
          <p:nvSpPr>
            <p:cNvPr id="14" name="Freeform 9">
              <a:extLst>
                <a:ext uri="{FF2B5EF4-FFF2-40B4-BE49-F238E27FC236}">
                  <a16:creationId xmlns:a16="http://schemas.microsoft.com/office/drawing/2014/main" id="{ECA8FF0C-8220-92CC-D431-60EFF45D5932}"/>
                </a:ext>
              </a:extLst>
            </p:cNvPr>
            <p:cNvSpPr/>
            <p:nvPr/>
          </p:nvSpPr>
          <p:spPr>
            <a:xfrm>
              <a:off x="0" y="0"/>
              <a:ext cx="6577418" cy="2466889"/>
            </a:xfrm>
            <a:custGeom>
              <a:avLst/>
              <a:gdLst/>
              <a:ahLst/>
              <a:cxnLst/>
              <a:rect l="l" t="t" r="r" b="b"/>
              <a:pathLst>
                <a:path w="6577418" h="2466889">
                  <a:moveTo>
                    <a:pt x="6452958" y="2466889"/>
                  </a:moveTo>
                  <a:lnTo>
                    <a:pt x="124460" y="2466889"/>
                  </a:lnTo>
                  <a:cubicBezTo>
                    <a:pt x="55880" y="2466889"/>
                    <a:pt x="0" y="2411009"/>
                    <a:pt x="0" y="2342429"/>
                  </a:cubicBezTo>
                  <a:lnTo>
                    <a:pt x="0" y="124460"/>
                  </a:lnTo>
                  <a:cubicBezTo>
                    <a:pt x="0" y="55880"/>
                    <a:pt x="55880" y="0"/>
                    <a:pt x="124460" y="0"/>
                  </a:cubicBezTo>
                  <a:lnTo>
                    <a:pt x="6452958" y="0"/>
                  </a:lnTo>
                  <a:cubicBezTo>
                    <a:pt x="6521538" y="0"/>
                    <a:pt x="6577418" y="55880"/>
                    <a:pt x="6577418" y="124460"/>
                  </a:cubicBezTo>
                  <a:lnTo>
                    <a:pt x="6577418" y="2342429"/>
                  </a:lnTo>
                  <a:cubicBezTo>
                    <a:pt x="6577418" y="2411009"/>
                    <a:pt x="6521538" y="2466889"/>
                    <a:pt x="6452958" y="2466889"/>
                  </a:cubicBezTo>
                  <a:close/>
                </a:path>
              </a:pathLst>
            </a:custGeom>
            <a:grp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grpSp>
      <p:grpSp>
        <p:nvGrpSpPr>
          <p:cNvPr id="15" name="Group 10">
            <a:extLst>
              <a:ext uri="{FF2B5EF4-FFF2-40B4-BE49-F238E27FC236}">
                <a16:creationId xmlns:a16="http://schemas.microsoft.com/office/drawing/2014/main" id="{BE89E9DE-52BA-AED7-A5E1-16E4B000C856}"/>
              </a:ext>
            </a:extLst>
          </p:cNvPr>
          <p:cNvGrpSpPr/>
          <p:nvPr/>
        </p:nvGrpSpPr>
        <p:grpSpPr>
          <a:xfrm>
            <a:off x="11337451" y="4194652"/>
            <a:ext cx="4001599" cy="1408141"/>
            <a:chOff x="0" y="0"/>
            <a:chExt cx="6577418" cy="2466889"/>
          </a:xfrm>
          <a:solidFill>
            <a:srgbClr val="A1F6EC"/>
          </a:solidFill>
        </p:grpSpPr>
        <p:sp>
          <p:nvSpPr>
            <p:cNvPr id="21" name="Freeform 11">
              <a:extLst>
                <a:ext uri="{FF2B5EF4-FFF2-40B4-BE49-F238E27FC236}">
                  <a16:creationId xmlns:a16="http://schemas.microsoft.com/office/drawing/2014/main" id="{245FD64B-1A57-1EC5-7D65-7738E6A3EEB9}"/>
                </a:ext>
              </a:extLst>
            </p:cNvPr>
            <p:cNvSpPr/>
            <p:nvPr/>
          </p:nvSpPr>
          <p:spPr>
            <a:xfrm>
              <a:off x="0" y="0"/>
              <a:ext cx="6577418" cy="2466889"/>
            </a:xfrm>
            <a:custGeom>
              <a:avLst/>
              <a:gdLst/>
              <a:ahLst/>
              <a:cxnLst/>
              <a:rect l="l" t="t" r="r" b="b"/>
              <a:pathLst>
                <a:path w="6577418" h="2466889">
                  <a:moveTo>
                    <a:pt x="6452958" y="2466889"/>
                  </a:moveTo>
                  <a:lnTo>
                    <a:pt x="124460" y="2466889"/>
                  </a:lnTo>
                  <a:cubicBezTo>
                    <a:pt x="55880" y="2466889"/>
                    <a:pt x="0" y="2411009"/>
                    <a:pt x="0" y="2342429"/>
                  </a:cubicBezTo>
                  <a:lnTo>
                    <a:pt x="0" y="124460"/>
                  </a:lnTo>
                  <a:cubicBezTo>
                    <a:pt x="0" y="55880"/>
                    <a:pt x="55880" y="0"/>
                    <a:pt x="124460" y="0"/>
                  </a:cubicBezTo>
                  <a:lnTo>
                    <a:pt x="6452958" y="0"/>
                  </a:lnTo>
                  <a:cubicBezTo>
                    <a:pt x="6521538" y="0"/>
                    <a:pt x="6577418" y="55880"/>
                    <a:pt x="6577418" y="124460"/>
                  </a:cubicBezTo>
                  <a:lnTo>
                    <a:pt x="6577418" y="2342429"/>
                  </a:lnTo>
                  <a:cubicBezTo>
                    <a:pt x="6577418" y="2411009"/>
                    <a:pt x="6521538" y="2466889"/>
                    <a:pt x="6452958" y="2466889"/>
                  </a:cubicBezTo>
                  <a:close/>
                </a:path>
              </a:pathLst>
            </a:custGeom>
            <a:grp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grpSp>
      <p:sp>
        <p:nvSpPr>
          <p:cNvPr id="22" name="TextBox 12">
            <a:extLst>
              <a:ext uri="{FF2B5EF4-FFF2-40B4-BE49-F238E27FC236}">
                <a16:creationId xmlns:a16="http://schemas.microsoft.com/office/drawing/2014/main" id="{4C3C4B14-1937-0E2D-41AA-E403D27B8E8F}"/>
              </a:ext>
            </a:extLst>
          </p:cNvPr>
          <p:cNvSpPr txBox="1"/>
          <p:nvPr/>
        </p:nvSpPr>
        <p:spPr>
          <a:xfrm>
            <a:off x="7077383" y="6580528"/>
            <a:ext cx="3597420" cy="4493538"/>
          </a:xfrm>
          <a:prstGeom prst="rect">
            <a:avLst/>
          </a:prstGeom>
        </p:spPr>
        <p:txBody>
          <a:bodyPr wrap="square" lIns="0" tIns="0" rIns="0" bIns="0" rtlCol="0" anchor="t">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2000" b="1" i="0" u="none" strike="noStrike" kern="0" cap="none" spc="-10" normalizeH="0" baseline="0" noProof="0">
                <a:ln>
                  <a:noFill/>
                </a:ln>
                <a:solidFill>
                  <a:srgbClr val="A6A6A6"/>
                </a:solidFill>
                <a:effectLst/>
                <a:uLnTx/>
                <a:uFillTx/>
                <a:latin typeface="IBM Plex Sans" panose="020B0503050203000203" pitchFamily="34" charset="0"/>
                <a:ea typeface="Inter"/>
                <a:cs typeface="Inter"/>
                <a:sym typeface="Inter"/>
              </a:rPr>
              <a:t>INTRODUKTION </a:t>
            </a:r>
            <a:r>
              <a:rPr lang="en-US" sz="2000" spc="-10">
                <a:solidFill>
                  <a:srgbClr val="A6A6A6"/>
                </a:solidFill>
                <a:latin typeface="IBM Plex Sans" panose="020B0503050203000203" pitchFamily="34" charset="0"/>
                <a:ea typeface="Inter"/>
                <a:cs typeface="Inter"/>
                <a:sym typeface="Inter"/>
              </a:rPr>
              <a:t> OCH PLANERING</a:t>
            </a: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10" normalizeH="0" baseline="0" noProof="0">
              <a:ln>
                <a:noFill/>
              </a:ln>
              <a:solidFill>
                <a:srgbClr val="A6A6A6"/>
              </a:solidFill>
              <a:effectLst/>
              <a:uLnTx/>
              <a:uFillTx/>
              <a:latin typeface="IBM Plex Sans" panose="020B0503050203000203" pitchFamily="34" charset="0"/>
              <a:ea typeface="Inter"/>
              <a:sym typeface="Inter"/>
            </a:endParaRP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sv-SE" sz="2000" b="1" i="0" u="none" strike="noStrike" kern="0" cap="none" spc="-10" normalizeH="0" baseline="0" noProof="0">
                <a:ln>
                  <a:noFill/>
                </a:ln>
                <a:solidFill>
                  <a:srgbClr val="A6A6A6"/>
                </a:solidFill>
                <a:effectLst/>
                <a:uLnTx/>
                <a:uFillTx/>
                <a:latin typeface="IBM Plex Sans" panose="020B0503050203000203" pitchFamily="34" charset="0"/>
                <a:ea typeface="Inter"/>
                <a:sym typeface="Helvetica Neue"/>
              </a:rPr>
              <a:t>Framgångsrikt strategigenomförande</a:t>
            </a: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2000" b="1" i="0" u="none" strike="noStrike" kern="0" cap="none" spc="-10" normalizeH="0" baseline="0" noProof="0">
              <a:ln>
                <a:noFill/>
              </a:ln>
              <a:solidFill>
                <a:srgbClr val="A6A6A6"/>
              </a:solidFill>
              <a:effectLst/>
              <a:uLnTx/>
              <a:uFillTx/>
              <a:latin typeface="IBM Plex Sans" panose="020B0503050203000203" pitchFamily="34" charset="0"/>
              <a:ea typeface="Inter"/>
              <a:sym typeface="Helvetica Neue"/>
            </a:endParaRP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sv-SE" sz="2000" b="1" i="0" u="none" strike="noStrike" kern="0" cap="none" spc="-10" normalizeH="0" baseline="0" noProof="0">
                <a:ln>
                  <a:noFill/>
                </a:ln>
                <a:solidFill>
                  <a:srgbClr val="A6A6A6"/>
                </a:solidFill>
                <a:effectLst/>
                <a:uLnTx/>
                <a:uFillTx/>
                <a:latin typeface="IBM Plex Sans" panose="020B0503050203000203" pitchFamily="34" charset="0"/>
                <a:ea typeface="Inter"/>
                <a:sym typeface="Helvetica Neue"/>
              </a:rPr>
              <a:t>Rolf Enterprise Solution (Modul för strategigenomförande, reflektion </a:t>
            </a:r>
            <a:r>
              <a:rPr kumimoji="0" lang="sv-SE" sz="2000" b="1" i="0" u="none" strike="noStrike" kern="0" cap="none" spc="-10" normalizeH="0" baseline="0" noProof="0" err="1">
                <a:ln>
                  <a:noFill/>
                </a:ln>
                <a:solidFill>
                  <a:srgbClr val="A6A6A6"/>
                </a:solidFill>
                <a:effectLst/>
                <a:uLnTx/>
                <a:uFillTx/>
                <a:latin typeface="IBM Plex Sans" panose="020B0503050203000203" pitchFamily="34" charset="0"/>
                <a:ea typeface="Inter"/>
                <a:sym typeface="Helvetica Neue"/>
              </a:rPr>
              <a:t>ochaktiviteter</a:t>
            </a:r>
            <a:r>
              <a:rPr kumimoji="0" lang="sv-SE" sz="2000" b="1" i="0" u="none" strike="noStrike" kern="0" cap="none" spc="-10" normalizeH="0" baseline="0" noProof="0">
                <a:ln>
                  <a:noFill/>
                </a:ln>
                <a:solidFill>
                  <a:srgbClr val="A6A6A6"/>
                </a:solidFill>
                <a:effectLst/>
                <a:uLnTx/>
                <a:uFillTx/>
                <a:latin typeface="IBM Plex Sans" panose="020B0503050203000203" pitchFamily="34" charset="0"/>
                <a:ea typeface="Inter"/>
                <a:sym typeface="Helvetica Neue"/>
              </a:rPr>
              <a:t>) </a:t>
            </a:r>
            <a:r>
              <a:rPr kumimoji="0" lang="sv-SE" sz="3200" b="1" i="0" u="none" strike="noStrike" kern="0" cap="none" spc="0" normalizeH="0" baseline="0" noProof="0">
                <a:ln>
                  <a:noFill/>
                </a:ln>
                <a:solidFill>
                  <a:srgbClr val="FFFFFF"/>
                </a:solidFill>
                <a:effectLst/>
                <a:uLnTx/>
                <a:uFillTx/>
                <a:latin typeface="Helvetica Neue"/>
                <a:sym typeface="Helvetica Neue"/>
              </a:rPr>
              <a:t>aktiviteter) </a:t>
            </a:r>
            <a:r>
              <a:rPr kumimoji="0" lang="en-US" sz="2000" b="1" i="0" u="none" strike="noStrike" kern="0" cap="none" spc="-10" normalizeH="0" baseline="0" noProof="0">
                <a:ln>
                  <a:noFill/>
                </a:ln>
                <a:solidFill>
                  <a:srgbClr val="A6A6A6"/>
                </a:solidFill>
                <a:effectLst/>
                <a:uLnTx/>
                <a:uFillTx/>
                <a:latin typeface="IBM Plex Sans" panose="020B0503050203000203" pitchFamily="34" charset="0"/>
                <a:ea typeface="Inter"/>
                <a:cs typeface="Inter"/>
                <a:sym typeface="Inter"/>
              </a:rPr>
              <a:t>Projektscope</a:t>
            </a: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10" normalizeH="0" baseline="0" noProof="0">
              <a:ln>
                <a:noFill/>
              </a:ln>
              <a:solidFill>
                <a:srgbClr val="A6A6A6"/>
              </a:solidFill>
              <a:effectLst/>
              <a:uLnTx/>
              <a:uFillTx/>
              <a:latin typeface="IBM Plex Sans" panose="020B0503050203000203" pitchFamily="34" charset="0"/>
              <a:ea typeface="Inter"/>
              <a:cs typeface="Inter"/>
              <a:sym typeface="Inter"/>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10" normalizeH="0" baseline="0" noProof="0">
              <a:ln>
                <a:noFill/>
              </a:ln>
              <a:solidFill>
                <a:srgbClr val="A6A6A6"/>
              </a:solidFill>
              <a:effectLst/>
              <a:uLnTx/>
              <a:uFillTx/>
              <a:latin typeface="IBM Plex Sans" panose="020B0503050203000203" pitchFamily="34" charset="0"/>
              <a:ea typeface="Inter"/>
              <a:cs typeface="Inter"/>
              <a:sym typeface="Inter"/>
            </a:endParaRPr>
          </a:p>
        </p:txBody>
      </p:sp>
      <p:sp>
        <p:nvSpPr>
          <p:cNvPr id="23" name="TextBox 13">
            <a:extLst>
              <a:ext uri="{FF2B5EF4-FFF2-40B4-BE49-F238E27FC236}">
                <a16:creationId xmlns:a16="http://schemas.microsoft.com/office/drawing/2014/main" id="{AD179AEB-3A2C-7A7E-E950-8C64938D95D0}"/>
              </a:ext>
            </a:extLst>
          </p:cNvPr>
          <p:cNvSpPr txBox="1"/>
          <p:nvPr/>
        </p:nvSpPr>
        <p:spPr>
          <a:xfrm>
            <a:off x="11789975" y="6962534"/>
            <a:ext cx="3096555" cy="615553"/>
          </a:xfrm>
          <a:prstGeom prst="rect">
            <a:avLst/>
          </a:prstGeom>
        </p:spPr>
        <p:txBody>
          <a:bodyPr wrap="square" lIns="0" tIns="0" rIns="0" bIns="0" rtlCol="0" anchor="t">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10" normalizeH="0" baseline="0" noProof="0">
              <a:ln>
                <a:noFill/>
              </a:ln>
              <a:solidFill>
                <a:srgbClr val="A6A6A6"/>
              </a:solidFill>
              <a:effectLst/>
              <a:uLnTx/>
              <a:uFillTx/>
              <a:latin typeface="IBM Plex Sans" panose="020B0503050203000203" pitchFamily="34" charset="0"/>
              <a:ea typeface="Inter"/>
              <a:cs typeface="Inter"/>
              <a:sym typeface="Inter"/>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10" normalizeH="0" baseline="0" noProof="0">
              <a:ln>
                <a:noFill/>
              </a:ln>
              <a:solidFill>
                <a:srgbClr val="A6A6A6"/>
              </a:solidFill>
              <a:effectLst/>
              <a:uLnTx/>
              <a:uFillTx/>
              <a:latin typeface="IBM Plex Sans" panose="020B0503050203000203" pitchFamily="34" charset="0"/>
              <a:ea typeface="Inter"/>
              <a:cs typeface="Inter"/>
              <a:sym typeface="Inter"/>
            </a:endParaRPr>
          </a:p>
        </p:txBody>
      </p:sp>
      <p:sp>
        <p:nvSpPr>
          <p:cNvPr id="31" name="TextBox 14">
            <a:extLst>
              <a:ext uri="{FF2B5EF4-FFF2-40B4-BE49-F238E27FC236}">
                <a16:creationId xmlns:a16="http://schemas.microsoft.com/office/drawing/2014/main" id="{50A036B3-E8FD-B5C3-CB12-7775508E9DDC}"/>
              </a:ext>
            </a:extLst>
          </p:cNvPr>
          <p:cNvSpPr txBox="1"/>
          <p:nvPr/>
        </p:nvSpPr>
        <p:spPr>
          <a:xfrm>
            <a:off x="7313679" y="4496383"/>
            <a:ext cx="3137507" cy="615553"/>
          </a:xfrm>
          <a:prstGeom prst="rect">
            <a:avLst/>
          </a:prstGeom>
        </p:spPr>
        <p:txBody>
          <a:bodyPr wrap="square" lIns="0" tIns="0" rIns="0" bIns="0" rtlCol="0" anchor="t">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2000" b="1" i="0" u="none" strike="noStrike" kern="0" cap="none" spc="27" normalizeH="0" baseline="0" noProof="0" err="1">
                <a:ln>
                  <a:noFill/>
                </a:ln>
                <a:solidFill>
                  <a:srgbClr val="000000"/>
                </a:solidFill>
                <a:effectLst/>
                <a:uLnTx/>
                <a:uFillTx/>
                <a:latin typeface="IBM Plex Sans" panose="020B0503050203000203" pitchFamily="34" charset="0"/>
                <a:ea typeface="Inter Bold"/>
                <a:cs typeface="Inter Bold"/>
                <a:sym typeface="Inter Bold"/>
              </a:rPr>
              <a:t>Projektplanering</a:t>
            </a:r>
            <a:endParaRPr kumimoji="0" lang="en-US" sz="2000" b="1" i="0" u="none" strike="noStrike" kern="0" cap="none" spc="27" normalizeH="0" baseline="0" noProof="0">
              <a:ln>
                <a:noFill/>
              </a:ln>
              <a:solidFill>
                <a:srgbClr val="000000"/>
              </a:solidFill>
              <a:effectLst/>
              <a:uLnTx/>
              <a:uFillTx/>
              <a:latin typeface="IBM Plex Sans" panose="020B0503050203000203" pitchFamily="34" charset="0"/>
              <a:ea typeface="Inter Bold"/>
              <a:cs typeface="Inter Bold"/>
              <a:sym typeface="Inter Bold"/>
            </a:endParaRP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2000" b="1" i="0" u="none" strike="noStrike" kern="0" cap="none" spc="27" normalizeH="0" baseline="0" noProof="0">
                <a:ln>
                  <a:noFill/>
                </a:ln>
                <a:solidFill>
                  <a:srgbClr val="000000"/>
                </a:solidFill>
                <a:effectLst/>
                <a:uLnTx/>
                <a:uFillTx/>
                <a:latin typeface="IBM Plex Sans" panose="020B0503050203000203" pitchFamily="34" charset="0"/>
                <a:ea typeface="Inter Bold"/>
                <a:cs typeface="Inter Bold"/>
                <a:sym typeface="Inter Bold"/>
              </a:rPr>
              <a:t>VD</a:t>
            </a:r>
          </a:p>
        </p:txBody>
      </p:sp>
      <p:sp>
        <p:nvSpPr>
          <p:cNvPr id="32" name="TextBox 15">
            <a:extLst>
              <a:ext uri="{FF2B5EF4-FFF2-40B4-BE49-F238E27FC236}">
                <a16:creationId xmlns:a16="http://schemas.microsoft.com/office/drawing/2014/main" id="{49093C42-CB5D-5644-2185-F5CA463C05BA}"/>
              </a:ext>
            </a:extLst>
          </p:cNvPr>
          <p:cNvSpPr txBox="1"/>
          <p:nvPr/>
        </p:nvSpPr>
        <p:spPr>
          <a:xfrm>
            <a:off x="11749022" y="4496383"/>
            <a:ext cx="3137507" cy="1538883"/>
          </a:xfrm>
          <a:prstGeom prst="rect">
            <a:avLst/>
          </a:prstGeom>
        </p:spPr>
        <p:txBody>
          <a:bodyPr wrap="square" lIns="0" tIns="0" rIns="0" bIns="0" rtlCol="0" anchor="t">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2000" b="1" i="0" u="none" strike="noStrike" kern="0" cap="none" spc="27" normalizeH="0" baseline="0" noProof="0">
                <a:ln>
                  <a:noFill/>
                </a:ln>
                <a:solidFill>
                  <a:srgbClr val="000000"/>
                </a:solidFill>
                <a:effectLst/>
                <a:uLnTx/>
                <a:uFillTx/>
                <a:latin typeface="IBM Plex Sans" panose="020B0503050203000203" pitchFamily="34" charset="0"/>
                <a:ea typeface="Inter Bold"/>
                <a:cs typeface="Inter Bold"/>
                <a:sym typeface="Inter Bold"/>
              </a:rPr>
              <a:t>F</a:t>
            </a:r>
            <a:r>
              <a:rPr lang="en-US" sz="2000" spc="27" err="1">
                <a:latin typeface="IBM Plex Sans" panose="020B0503050203000203" pitchFamily="34" charset="0"/>
                <a:ea typeface="Inter Bold"/>
                <a:cs typeface="Inter Bold"/>
                <a:sym typeface="Inter Bold"/>
              </a:rPr>
              <a:t>örarbete</a:t>
            </a:r>
            <a:r>
              <a:rPr lang="en-US" sz="2000" spc="27">
                <a:latin typeface="IBM Plex Sans" panose="020B0503050203000203" pitchFamily="34" charset="0"/>
                <a:ea typeface="Inter Bold"/>
                <a:cs typeface="Inter Bold"/>
                <a:sym typeface="Inter Bold"/>
              </a:rPr>
              <a:t> hos </a:t>
            </a:r>
            <a:r>
              <a:rPr lang="en-US" sz="2000" spc="27" err="1">
                <a:latin typeface="IBM Plex Sans" panose="020B0503050203000203" pitchFamily="34" charset="0"/>
                <a:ea typeface="Inter Bold"/>
                <a:cs typeface="Inter Bold"/>
                <a:sym typeface="Inter Bold"/>
              </a:rPr>
              <a:t>respektive</a:t>
            </a:r>
            <a:r>
              <a:rPr lang="en-US" sz="2000" spc="27">
                <a:latin typeface="IBM Plex Sans" panose="020B0503050203000203" pitchFamily="34" charset="0"/>
                <a:ea typeface="Inter Bold"/>
                <a:cs typeface="Inter Bold"/>
                <a:sym typeface="Inter Bold"/>
              </a:rPr>
              <a:t> </a:t>
            </a:r>
            <a:r>
              <a:rPr lang="en-US" sz="2000" spc="27" err="1">
                <a:latin typeface="IBM Plex Sans" panose="020B0503050203000203" pitchFamily="34" charset="0"/>
                <a:ea typeface="Inter Bold"/>
                <a:cs typeface="Inter Bold"/>
                <a:sym typeface="Inter Bold"/>
              </a:rPr>
              <a:t>företag</a:t>
            </a:r>
            <a:r>
              <a:rPr lang="en-US" sz="2000" spc="27">
                <a:latin typeface="IBM Plex Sans" panose="020B0503050203000203" pitchFamily="34" charset="0"/>
                <a:ea typeface="Inter Bold"/>
                <a:cs typeface="Inter Bold"/>
                <a:sym typeface="Inter Bold"/>
              </a:rPr>
              <a:t>/</a:t>
            </a:r>
            <a:br>
              <a:rPr lang="en-US" sz="2000" spc="27">
                <a:latin typeface="IBM Plex Sans" panose="020B0503050203000203" pitchFamily="34" charset="0"/>
                <a:ea typeface="Inter Bold"/>
                <a:cs typeface="Inter Bold"/>
                <a:sym typeface="Inter Bold"/>
              </a:rPr>
            </a:br>
            <a:r>
              <a:rPr lang="en-US" sz="2000" spc="27" err="1">
                <a:latin typeface="IBM Plex Sans" panose="020B0503050203000203" pitchFamily="34" charset="0"/>
                <a:ea typeface="Inter Bold"/>
                <a:cs typeface="Inter Bold"/>
                <a:sym typeface="Inter Bold"/>
              </a:rPr>
              <a:t>i</a:t>
            </a:r>
            <a:r>
              <a:rPr lang="en-US" sz="2000" spc="27">
                <a:latin typeface="IBM Plex Sans" panose="020B0503050203000203" pitchFamily="34" charset="0"/>
                <a:ea typeface="Inter Bold"/>
                <a:cs typeface="Inter Bold"/>
                <a:sym typeface="Inter Bold"/>
              </a:rPr>
              <a:t> </a:t>
            </a:r>
            <a:r>
              <a:rPr lang="en-US" sz="2000" spc="27" err="1">
                <a:latin typeface="IBM Plex Sans" panose="020B0503050203000203" pitchFamily="34" charset="0"/>
                <a:ea typeface="Inter Bold"/>
                <a:cs typeface="Inter Bold"/>
                <a:sym typeface="Inter Bold"/>
              </a:rPr>
              <a:t>ledningsgruppen</a:t>
            </a:r>
            <a:endParaRPr kumimoji="0" lang="en-US" sz="2000" b="1" i="0" u="none" strike="noStrike" kern="0" cap="none" spc="27" normalizeH="0" baseline="0" noProof="0">
              <a:ln>
                <a:noFill/>
              </a:ln>
              <a:solidFill>
                <a:srgbClr val="000000"/>
              </a:solidFill>
              <a:effectLst/>
              <a:uLnTx/>
              <a:uFillTx/>
              <a:latin typeface="IBM Plex Sans" panose="020B0503050203000203" pitchFamily="34" charset="0"/>
              <a:ea typeface="Inter Bold"/>
              <a:cs typeface="Inter Bold"/>
              <a:sym typeface="Inter Bold"/>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27" normalizeH="0" baseline="0" noProof="0">
              <a:ln>
                <a:noFill/>
              </a:ln>
              <a:solidFill>
                <a:srgbClr val="000000"/>
              </a:solidFill>
              <a:effectLst/>
              <a:uLnTx/>
              <a:uFillTx/>
              <a:latin typeface="IBM Plex Sans" panose="020B0503050203000203" pitchFamily="34" charset="0"/>
              <a:ea typeface="Inter Bold"/>
              <a:cs typeface="Inter Bold"/>
              <a:sym typeface="Inter Bold"/>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27" normalizeH="0" baseline="0" noProof="0">
              <a:ln>
                <a:noFill/>
              </a:ln>
              <a:solidFill>
                <a:srgbClr val="000000"/>
              </a:solidFill>
              <a:effectLst/>
              <a:uLnTx/>
              <a:uFillTx/>
              <a:latin typeface="IBM Plex Sans" panose="020B0503050203000203" pitchFamily="34" charset="0"/>
              <a:ea typeface="Inter Bold"/>
              <a:cs typeface="Inter Bold"/>
              <a:sym typeface="Inter Bold"/>
            </a:endParaRPr>
          </a:p>
        </p:txBody>
      </p:sp>
      <p:grpSp>
        <p:nvGrpSpPr>
          <p:cNvPr id="33" name="Group 16">
            <a:extLst>
              <a:ext uri="{FF2B5EF4-FFF2-40B4-BE49-F238E27FC236}">
                <a16:creationId xmlns:a16="http://schemas.microsoft.com/office/drawing/2014/main" id="{F280C70F-C98A-AFCC-EFF3-BAE9CC7ECFB9}"/>
              </a:ext>
            </a:extLst>
          </p:cNvPr>
          <p:cNvGrpSpPr/>
          <p:nvPr/>
        </p:nvGrpSpPr>
        <p:grpSpPr>
          <a:xfrm>
            <a:off x="8621349" y="5577684"/>
            <a:ext cx="535888" cy="338065"/>
            <a:chOff x="0" y="0"/>
            <a:chExt cx="1930400" cy="1297940"/>
          </a:xfrm>
          <a:solidFill>
            <a:srgbClr val="F9BFDC"/>
          </a:solidFill>
        </p:grpSpPr>
        <p:sp>
          <p:nvSpPr>
            <p:cNvPr id="34" name="Freeform 17">
              <a:extLst>
                <a:ext uri="{FF2B5EF4-FFF2-40B4-BE49-F238E27FC236}">
                  <a16:creationId xmlns:a16="http://schemas.microsoft.com/office/drawing/2014/main" id="{99A92644-35AB-937D-B26C-FF8DA6A3D077}"/>
                </a:ext>
              </a:extLst>
            </p:cNvPr>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grp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grpSp>
      <p:grpSp>
        <p:nvGrpSpPr>
          <p:cNvPr id="35" name="Group 18">
            <a:extLst>
              <a:ext uri="{FF2B5EF4-FFF2-40B4-BE49-F238E27FC236}">
                <a16:creationId xmlns:a16="http://schemas.microsoft.com/office/drawing/2014/main" id="{1F563FA4-5868-3B7A-BCE3-372C1B026490}"/>
              </a:ext>
            </a:extLst>
          </p:cNvPr>
          <p:cNvGrpSpPr/>
          <p:nvPr/>
        </p:nvGrpSpPr>
        <p:grpSpPr>
          <a:xfrm>
            <a:off x="13056692" y="5577684"/>
            <a:ext cx="535888" cy="338065"/>
            <a:chOff x="0" y="0"/>
            <a:chExt cx="1930400" cy="1297940"/>
          </a:xfrm>
          <a:solidFill>
            <a:srgbClr val="A1F6EC"/>
          </a:solidFill>
        </p:grpSpPr>
        <p:sp>
          <p:nvSpPr>
            <p:cNvPr id="36" name="Freeform 19">
              <a:extLst>
                <a:ext uri="{FF2B5EF4-FFF2-40B4-BE49-F238E27FC236}">
                  <a16:creationId xmlns:a16="http://schemas.microsoft.com/office/drawing/2014/main" id="{21FE1743-877E-FEB6-45E1-52C8D0C14C53}"/>
                </a:ext>
              </a:extLst>
            </p:cNvPr>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grp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grpSp>
      <p:sp>
        <p:nvSpPr>
          <p:cNvPr id="8" name="TextBox 12">
            <a:extLst>
              <a:ext uri="{FF2B5EF4-FFF2-40B4-BE49-F238E27FC236}">
                <a16:creationId xmlns:a16="http://schemas.microsoft.com/office/drawing/2014/main" id="{52A038D8-51BC-F75F-5A38-6416FE15D060}"/>
              </a:ext>
            </a:extLst>
          </p:cNvPr>
          <p:cNvSpPr txBox="1"/>
          <p:nvPr/>
        </p:nvSpPr>
        <p:spPr>
          <a:xfrm>
            <a:off x="11540770" y="6580528"/>
            <a:ext cx="3597420" cy="4308872"/>
          </a:xfrm>
          <a:prstGeom prst="rect">
            <a:avLst/>
          </a:prstGeom>
        </p:spPr>
        <p:txBody>
          <a:bodyPr wrap="square" lIns="0" tIns="0" rIns="0" bIns="0" rtlCol="0" anchor="t">
            <a:spAutoFit/>
          </a:bodyPr>
          <a:lstStyle/>
          <a:p>
            <a:pPr algn="l"/>
            <a:r>
              <a:rPr lang="sv-SE" sz="2000" spc="-10">
                <a:solidFill>
                  <a:srgbClr val="A6A6A6"/>
                </a:solidFill>
                <a:latin typeface="IBM Plex Sans" panose="020B0503050203000203" pitchFamily="34" charset="0"/>
              </a:rPr>
              <a:t>Lär dig mer om Rolf Enterprise Solution och målstyrning</a:t>
            </a:r>
          </a:p>
          <a:p>
            <a:pPr algn="l"/>
            <a:endParaRPr lang="sv-SE" sz="2000" spc="-10">
              <a:solidFill>
                <a:srgbClr val="A6A6A6"/>
              </a:solidFill>
              <a:latin typeface="IBM Plex Sans" panose="020B0503050203000203" pitchFamily="34" charset="0"/>
            </a:endParaRPr>
          </a:p>
          <a:p>
            <a:pPr marL="457200" indent="-457200" algn="l">
              <a:buFont typeface="Arial" panose="020B0604020202020204" pitchFamily="34" charset="0"/>
              <a:buChar char="•"/>
            </a:pPr>
            <a:r>
              <a:rPr lang="sv-SE" sz="2000" spc="-10">
                <a:solidFill>
                  <a:srgbClr val="A6A6A6"/>
                </a:solidFill>
                <a:latin typeface="IBM Plex Sans" panose="020B0503050203000203" pitchFamily="34" charset="0"/>
              </a:rPr>
              <a:t>Inspelat </a:t>
            </a:r>
            <a:r>
              <a:rPr lang="sv-SE" sz="2000" spc="-10" err="1">
                <a:solidFill>
                  <a:srgbClr val="A6A6A6"/>
                </a:solidFill>
                <a:latin typeface="IBM Plex Sans" panose="020B0503050203000203" pitchFamily="34" charset="0"/>
              </a:rPr>
              <a:t>webinar</a:t>
            </a:r>
            <a:r>
              <a:rPr lang="sv-SE" sz="2000" spc="-10">
                <a:solidFill>
                  <a:srgbClr val="A6A6A6"/>
                </a:solidFill>
                <a:latin typeface="IBM Plex Sans" panose="020B0503050203000203" pitchFamily="34" charset="0"/>
              </a:rPr>
              <a:t> </a:t>
            </a:r>
            <a:br>
              <a:rPr lang="sv-SE" sz="2000" spc="-10">
                <a:solidFill>
                  <a:srgbClr val="A6A6A6"/>
                </a:solidFill>
                <a:latin typeface="IBM Plex Sans" panose="020B0503050203000203" pitchFamily="34" charset="0"/>
              </a:rPr>
            </a:br>
            <a:endParaRPr lang="sv-SE" sz="2000" spc="-10">
              <a:solidFill>
                <a:srgbClr val="A6A6A6"/>
              </a:solidFill>
              <a:latin typeface="IBM Plex Sans" panose="020B0503050203000203" pitchFamily="34" charset="0"/>
            </a:endParaRPr>
          </a:p>
          <a:p>
            <a:pPr marL="457200" indent="-457200" algn="l">
              <a:buFont typeface="Arial" panose="020B0604020202020204" pitchFamily="34" charset="0"/>
              <a:buChar char="•"/>
            </a:pPr>
            <a:r>
              <a:rPr lang="sv-SE" sz="2000" spc="-10">
                <a:solidFill>
                  <a:srgbClr val="A6A6A6"/>
                </a:solidFill>
                <a:latin typeface="IBM Plex Sans" panose="020B0503050203000203" pitchFamily="34" charset="0"/>
              </a:rPr>
              <a:t>Material om målstyrning + underlag för egenarbete i ledningsgruppen</a:t>
            </a:r>
            <a:br>
              <a:rPr lang="sv-SE" sz="2000" spc="-10">
                <a:solidFill>
                  <a:srgbClr val="A6A6A6"/>
                </a:solidFill>
                <a:latin typeface="IBM Plex Sans" panose="020B0503050203000203" pitchFamily="34" charset="0"/>
              </a:rPr>
            </a:br>
            <a:endParaRPr lang="sv-SE" sz="2000" spc="-10">
              <a:solidFill>
                <a:srgbClr val="A6A6A6"/>
              </a:solidFill>
              <a:latin typeface="IBM Plex Sans" panose="020B0503050203000203" pitchFamily="34" charset="0"/>
            </a:endParaRPr>
          </a:p>
          <a:p>
            <a:pPr marL="457200" indent="-457200" algn="l">
              <a:buFont typeface="Arial" panose="020B0604020202020204" pitchFamily="34" charset="0"/>
              <a:buChar char="•"/>
            </a:pPr>
            <a:r>
              <a:rPr lang="sv-SE" sz="2000" spc="-10">
                <a:solidFill>
                  <a:srgbClr val="A6A6A6"/>
                </a:solidFill>
                <a:latin typeface="IBM Plex Sans" panose="020B0503050203000203" pitchFamily="34" charset="0"/>
              </a:rPr>
              <a:t>Film om reflektionens betydelse</a:t>
            </a: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2000" b="1" i="0" u="none" strike="noStrike" kern="0" cap="none" spc="0" normalizeH="0" baseline="0" noProof="0">
              <a:ln>
                <a:noFill/>
              </a:ln>
              <a:solidFill>
                <a:schemeClr val="bg2"/>
              </a:solidFill>
              <a:effectLst/>
              <a:uLnTx/>
              <a:uFillTx/>
              <a:latin typeface="Helvetica Neue"/>
              <a:sym typeface="Helvetica Neue"/>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10" normalizeH="0" baseline="0" noProof="0">
              <a:ln>
                <a:noFill/>
              </a:ln>
              <a:solidFill>
                <a:schemeClr val="bg2"/>
              </a:solidFill>
              <a:effectLst/>
              <a:uLnTx/>
              <a:uFillTx/>
              <a:latin typeface="IBM Plex Sans" panose="020B0503050203000203" pitchFamily="34" charset="0"/>
              <a:ea typeface="Inter"/>
              <a:cs typeface="Inter"/>
              <a:sym typeface="Inter"/>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10" normalizeH="0" baseline="0" noProof="0">
              <a:ln>
                <a:noFill/>
              </a:ln>
              <a:solidFill>
                <a:schemeClr val="bg2"/>
              </a:solidFill>
              <a:effectLst/>
              <a:uLnTx/>
              <a:uFillTx/>
              <a:latin typeface="IBM Plex Sans" panose="020B0503050203000203" pitchFamily="34" charset="0"/>
              <a:ea typeface="Inter"/>
              <a:cs typeface="Inter"/>
              <a:sym typeface="Inter"/>
            </a:endParaRPr>
          </a:p>
        </p:txBody>
      </p:sp>
      <p:grpSp>
        <p:nvGrpSpPr>
          <p:cNvPr id="18" name="Group 47">
            <a:extLst>
              <a:ext uri="{FF2B5EF4-FFF2-40B4-BE49-F238E27FC236}">
                <a16:creationId xmlns:a16="http://schemas.microsoft.com/office/drawing/2014/main" id="{80061F8F-CC63-D9D8-FF98-7889607A91B1}"/>
              </a:ext>
            </a:extLst>
          </p:cNvPr>
          <p:cNvGrpSpPr/>
          <p:nvPr/>
        </p:nvGrpSpPr>
        <p:grpSpPr>
          <a:xfrm>
            <a:off x="8125225" y="2532213"/>
            <a:ext cx="1331888" cy="1302614"/>
            <a:chOff x="-239693" y="-217287"/>
            <a:chExt cx="1106524" cy="1153428"/>
          </a:xfrm>
          <a:solidFill>
            <a:srgbClr val="F9BFDC"/>
          </a:solidFill>
        </p:grpSpPr>
        <p:sp>
          <p:nvSpPr>
            <p:cNvPr id="20" name="Freeform 48">
              <a:extLst>
                <a:ext uri="{FF2B5EF4-FFF2-40B4-BE49-F238E27FC236}">
                  <a16:creationId xmlns:a16="http://schemas.microsoft.com/office/drawing/2014/main" id="{BB4CC681-32A9-CEE1-68D9-64CD8A6508A3}"/>
                </a:ext>
              </a:extLst>
            </p:cNvPr>
            <p:cNvSpPr/>
            <p:nvPr/>
          </p:nvSpPr>
          <p:spPr>
            <a:xfrm>
              <a:off x="-239693" y="-217287"/>
              <a:ext cx="1106524" cy="115342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a:solidFill>
                <a:srgbClr val="F9BFDC"/>
              </a:solidFill>
            </a:ln>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sp>
          <p:nvSpPr>
            <p:cNvPr id="25" name="TextBox 49">
              <a:extLst>
                <a:ext uri="{FF2B5EF4-FFF2-40B4-BE49-F238E27FC236}">
                  <a16:creationId xmlns:a16="http://schemas.microsoft.com/office/drawing/2014/main" id="{57CF00C2-CEFE-E4FC-D517-223082D69DA5}"/>
                </a:ext>
              </a:extLst>
            </p:cNvPr>
            <p:cNvSpPr txBox="1"/>
            <p:nvPr/>
          </p:nvSpPr>
          <p:spPr>
            <a:xfrm>
              <a:off x="-12033" y="76200"/>
              <a:ext cx="660400" cy="660400"/>
            </a:xfrm>
            <a:prstGeom prst="rect">
              <a:avLst/>
            </a:prstGeom>
            <a:grpFill/>
            <a:ln>
              <a:solidFill>
                <a:srgbClr val="F9BFDC"/>
              </a:solidFill>
            </a:ln>
          </p:spPr>
          <p:txBody>
            <a:bodyPr lIns="50800" tIns="50800" rIns="50800" bIns="50800" rtlCol="0" anchor="ctr"/>
            <a:lstStyle/>
            <a:p>
              <a:pPr marL="0" marR="0" lvl="0" indent="0" algn="ctr" defTabSz="821531" rtl="0" eaLnBrk="1" fontAlgn="auto" latinLnBrk="0" hangingPunct="0">
                <a:lnSpc>
                  <a:spcPts val="1156"/>
                </a:lnSpc>
                <a:spcBef>
                  <a:spcPts val="0"/>
                </a:spcBef>
                <a:spcAft>
                  <a:spcPts val="0"/>
                </a:spcAft>
                <a:buClrTx/>
                <a:buSzTx/>
                <a:buFontTx/>
                <a:buNone/>
                <a:tabLst/>
                <a:defRPr/>
              </a:pPr>
              <a:r>
                <a:rPr kumimoji="0" lang="en-US" sz="2000" b="1" i="0" u="none" strike="noStrike" kern="0" cap="none" spc="0" normalizeH="0" baseline="0" noProof="0">
                  <a:ln>
                    <a:noFill/>
                  </a:ln>
                  <a:solidFill>
                    <a:srgbClr val="000000"/>
                  </a:solidFill>
                  <a:effectLst/>
                  <a:uLnTx/>
                  <a:uFillTx/>
                  <a:latin typeface="IBM Plex Sans" panose="020B0503050203000203" pitchFamily="34" charset="0"/>
                  <a:ea typeface="Inter Bold"/>
                  <a:cs typeface="Inter Bold"/>
                  <a:sym typeface="Inter Bold"/>
                </a:rPr>
                <a:t>1</a:t>
              </a:r>
            </a:p>
          </p:txBody>
        </p:sp>
      </p:grpSp>
      <p:sp>
        <p:nvSpPr>
          <p:cNvPr id="26" name="AutoShape 63">
            <a:extLst>
              <a:ext uri="{FF2B5EF4-FFF2-40B4-BE49-F238E27FC236}">
                <a16:creationId xmlns:a16="http://schemas.microsoft.com/office/drawing/2014/main" id="{9A4E3787-7AF2-CE03-435C-56A00EC9061F}"/>
              </a:ext>
            </a:extLst>
          </p:cNvPr>
          <p:cNvSpPr/>
          <p:nvPr/>
        </p:nvSpPr>
        <p:spPr>
          <a:xfrm>
            <a:off x="10183089" y="3212142"/>
            <a:ext cx="1855847" cy="0"/>
          </a:xfrm>
          <a:prstGeom prst="line">
            <a:avLst/>
          </a:prstGeom>
          <a:ln w="22225" cap="flat">
            <a:solidFill>
              <a:schemeClr val="bg1"/>
            </a:solidFill>
            <a:prstDash val="solid"/>
            <a:headEnd type="none" w="sm" len="sm"/>
            <a:tailEnd type="triangle" w="lg" len="med"/>
          </a:ln>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grpSp>
        <p:nvGrpSpPr>
          <p:cNvPr id="30" name="Group 47">
            <a:extLst>
              <a:ext uri="{FF2B5EF4-FFF2-40B4-BE49-F238E27FC236}">
                <a16:creationId xmlns:a16="http://schemas.microsoft.com/office/drawing/2014/main" id="{EBD534A9-4D9E-A7E1-3DB6-A405DF07CD02}"/>
              </a:ext>
            </a:extLst>
          </p:cNvPr>
          <p:cNvGrpSpPr/>
          <p:nvPr/>
        </p:nvGrpSpPr>
        <p:grpSpPr>
          <a:xfrm>
            <a:off x="12692372" y="2532213"/>
            <a:ext cx="1331888" cy="1302614"/>
            <a:chOff x="-239693" y="-217287"/>
            <a:chExt cx="1106524" cy="1153428"/>
          </a:xfrm>
          <a:solidFill>
            <a:srgbClr val="A1F6EC"/>
          </a:solidFill>
        </p:grpSpPr>
        <p:sp>
          <p:nvSpPr>
            <p:cNvPr id="131" name="Freeform 48">
              <a:extLst>
                <a:ext uri="{FF2B5EF4-FFF2-40B4-BE49-F238E27FC236}">
                  <a16:creationId xmlns:a16="http://schemas.microsoft.com/office/drawing/2014/main" id="{C1A2534B-0717-F5FC-5AA9-9B344A683046}"/>
                </a:ext>
              </a:extLst>
            </p:cNvPr>
            <p:cNvSpPr/>
            <p:nvPr/>
          </p:nvSpPr>
          <p:spPr>
            <a:xfrm>
              <a:off x="-239693" y="-217287"/>
              <a:ext cx="1106524" cy="115342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a:solidFill>
                <a:srgbClr val="616161"/>
              </a:solidFill>
            </a:ln>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sp>
          <p:nvSpPr>
            <p:cNvPr id="132" name="TextBox 49">
              <a:extLst>
                <a:ext uri="{FF2B5EF4-FFF2-40B4-BE49-F238E27FC236}">
                  <a16:creationId xmlns:a16="http://schemas.microsoft.com/office/drawing/2014/main" id="{3D0F0E27-FE5A-0880-ED03-57DB8179B382}"/>
                </a:ext>
              </a:extLst>
            </p:cNvPr>
            <p:cNvSpPr txBox="1"/>
            <p:nvPr/>
          </p:nvSpPr>
          <p:spPr>
            <a:xfrm>
              <a:off x="-12033" y="76200"/>
              <a:ext cx="660400" cy="660400"/>
            </a:xfrm>
            <a:prstGeom prst="rect">
              <a:avLst/>
            </a:prstGeom>
            <a:grpFill/>
            <a:ln>
              <a:solidFill>
                <a:srgbClr val="A1F6EC"/>
              </a:solidFill>
            </a:ln>
          </p:spPr>
          <p:txBody>
            <a:bodyPr lIns="50800" tIns="50800" rIns="50800" bIns="50800" rtlCol="0" anchor="ctr"/>
            <a:lstStyle/>
            <a:p>
              <a:pPr marL="0" marR="0" lvl="0" indent="0" algn="ctr" defTabSz="821531" rtl="0" eaLnBrk="1" fontAlgn="auto" latinLnBrk="0" hangingPunct="0">
                <a:lnSpc>
                  <a:spcPts val="1156"/>
                </a:lnSpc>
                <a:spcBef>
                  <a:spcPts val="0"/>
                </a:spcBef>
                <a:spcAft>
                  <a:spcPts val="0"/>
                </a:spcAft>
                <a:buClrTx/>
                <a:buSzTx/>
                <a:buFontTx/>
                <a:buNone/>
                <a:tabLst/>
                <a:defRPr/>
              </a:pPr>
              <a:r>
                <a:rPr kumimoji="0" lang="en-US" sz="2000" b="1" i="0" u="none" strike="noStrike" kern="0" cap="none" spc="0" normalizeH="0" baseline="0" noProof="0">
                  <a:ln>
                    <a:noFill/>
                  </a:ln>
                  <a:solidFill>
                    <a:srgbClr val="000000"/>
                  </a:solidFill>
                  <a:effectLst/>
                  <a:uLnTx/>
                  <a:uFillTx/>
                  <a:latin typeface="IBM Plex Sans" panose="020B0503050203000203" pitchFamily="34" charset="0"/>
                  <a:ea typeface="Inter Bold"/>
                  <a:cs typeface="Inter Bold"/>
                  <a:sym typeface="Inter Bold"/>
                </a:rPr>
                <a:t>2</a:t>
              </a:r>
            </a:p>
          </p:txBody>
        </p:sp>
      </p:grpSp>
    </p:spTree>
    <p:extLst>
      <p:ext uri="{BB962C8B-B14F-4D97-AF65-F5344CB8AC3E}">
        <p14:creationId xmlns:p14="http://schemas.microsoft.com/office/powerpoint/2010/main" val="13680508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4D289-CD19-2A1C-B172-6EAA71640F02}"/>
            </a:ext>
          </a:extLst>
        </p:cNvPr>
        <p:cNvGrpSpPr/>
        <p:nvPr/>
      </p:nvGrpSpPr>
      <p:grpSpPr>
        <a:xfrm>
          <a:off x="0" y="0"/>
          <a:ext cx="0" cy="0"/>
          <a:chOff x="0" y="0"/>
          <a:chExt cx="0" cy="0"/>
        </a:xfrm>
      </p:grpSpPr>
      <p:sp>
        <p:nvSpPr>
          <p:cNvPr id="19" name="Arrow: U-Turn 18">
            <a:extLst>
              <a:ext uri="{FF2B5EF4-FFF2-40B4-BE49-F238E27FC236}">
                <a16:creationId xmlns:a16="http://schemas.microsoft.com/office/drawing/2014/main" id="{52BEDAB0-3DBB-17F4-9C2E-CACAA8A64A2C}"/>
              </a:ext>
            </a:extLst>
          </p:cNvPr>
          <p:cNvSpPr/>
          <p:nvPr/>
        </p:nvSpPr>
        <p:spPr>
          <a:xfrm rot="10800000">
            <a:off x="9296212" y="2976993"/>
            <a:ext cx="5694787" cy="10297848"/>
          </a:xfrm>
          <a:prstGeom prst="uturnArrow">
            <a:avLst>
              <a:gd name="adj1" fmla="val 7388"/>
              <a:gd name="adj2" fmla="val 6458"/>
              <a:gd name="adj3" fmla="val 15369"/>
              <a:gd name="adj4" fmla="val 1729"/>
              <a:gd name="adj5" fmla="val 14073"/>
            </a:avLst>
          </a:prstGeom>
          <a:solidFill>
            <a:srgbClr val="2B2456"/>
          </a:solid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30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4" name="Rectangle 23">
            <a:extLst>
              <a:ext uri="{FF2B5EF4-FFF2-40B4-BE49-F238E27FC236}">
                <a16:creationId xmlns:a16="http://schemas.microsoft.com/office/drawing/2014/main" id="{09DDA0E3-66BA-A713-4445-3D194289272F}"/>
              </a:ext>
            </a:extLst>
          </p:cNvPr>
          <p:cNvSpPr/>
          <p:nvPr/>
        </p:nvSpPr>
        <p:spPr>
          <a:xfrm>
            <a:off x="-606132" y="-311544"/>
            <a:ext cx="24755670" cy="14027544"/>
          </a:xfrm>
          <a:prstGeom prst="rect">
            <a:avLst/>
          </a:prstGeom>
          <a:solidFill>
            <a:srgbClr val="2B245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30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aphicFrame>
        <p:nvGraphicFramePr>
          <p:cNvPr id="3" name="Object 2" hidden="1">
            <a:extLst>
              <a:ext uri="{FF2B5EF4-FFF2-40B4-BE49-F238E27FC236}">
                <a16:creationId xmlns:a16="http://schemas.microsoft.com/office/drawing/2014/main" id="{10F62A44-510B-1B78-3929-000E6232C35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6" imgH="416" progId="TCLayout.ActiveDocument.1">
                  <p:embed/>
                </p:oleObj>
              </mc:Choice>
              <mc:Fallback>
                <p:oleObj name="think-cell Slide" r:id="rId4" imgW="416" imgH="416" progId="TCLayout.ActiveDocument.1">
                  <p:embed/>
                  <p:pic>
                    <p:nvPicPr>
                      <p:cNvPr id="3" name="Object 2" hidden="1">
                        <a:extLst>
                          <a:ext uri="{FF2B5EF4-FFF2-40B4-BE49-F238E27FC236}">
                            <a16:creationId xmlns:a16="http://schemas.microsoft.com/office/drawing/2014/main" id="{10F62A44-510B-1B78-3929-000E6232C35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71" name="Effect in leadership">
            <a:extLst>
              <a:ext uri="{FF2B5EF4-FFF2-40B4-BE49-F238E27FC236}">
                <a16:creationId xmlns:a16="http://schemas.microsoft.com/office/drawing/2014/main" id="{63636072-F1F6-B7A1-F816-ACF17AF7BC82}"/>
              </a:ext>
            </a:extLst>
          </p:cNvPr>
          <p:cNvSpPr txBox="1"/>
          <p:nvPr/>
        </p:nvSpPr>
        <p:spPr>
          <a:xfrm>
            <a:off x="1524459" y="890911"/>
            <a:ext cx="21117827" cy="79060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anchor="ctr">
            <a:spAutoFit/>
          </a:bodyPr>
          <a:lstStyle>
            <a:lvl1pPr algn="l">
              <a:defRPr sz="4200" b="0">
                <a:latin typeface="IBM Plex Sans SemiBold"/>
                <a:ea typeface="IBM Plex Sans SemiBold"/>
                <a:cs typeface="IBM Plex Sans SemiBold"/>
                <a:sym typeface="IBM Plex Sans SemiBold"/>
              </a:defRPr>
            </a:lvl1p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4200" b="0" i="0" u="none" strike="noStrike" kern="0" cap="none" spc="0" normalizeH="0" baseline="0" noProof="0" err="1">
                <a:ln>
                  <a:noFill/>
                </a:ln>
                <a:solidFill>
                  <a:srgbClr val="FFFFFF"/>
                </a:solidFill>
                <a:effectLst/>
                <a:uLnTx/>
                <a:uFillTx/>
                <a:latin typeface="IBM Plex Sans SemiBold"/>
                <a:sym typeface="IBM Plex Sans SemiBold"/>
              </a:rPr>
              <a:t>Proof</a:t>
            </a:r>
            <a:r>
              <a:rPr kumimoji="0" lang="sv-SE" sz="4200" b="0" i="0" u="none" strike="noStrike" kern="0" cap="none" spc="0" normalizeH="0" baseline="0" noProof="0">
                <a:ln>
                  <a:noFill/>
                </a:ln>
                <a:solidFill>
                  <a:srgbClr val="FFFFFF"/>
                </a:solidFill>
                <a:effectLst/>
                <a:uLnTx/>
                <a:uFillTx/>
                <a:latin typeface="IBM Plex Sans SemiBold"/>
                <a:sym typeface="IBM Plex Sans SemiBold"/>
              </a:rPr>
              <a:t> </a:t>
            </a:r>
            <a:r>
              <a:rPr kumimoji="0" lang="sv-SE" sz="4200" b="0" i="0" u="none" strike="noStrike" kern="0" cap="none" spc="0" normalizeH="0" baseline="0" noProof="0" err="1">
                <a:ln>
                  <a:noFill/>
                </a:ln>
                <a:solidFill>
                  <a:srgbClr val="FFFFFF"/>
                </a:solidFill>
                <a:effectLst/>
                <a:uLnTx/>
                <a:uFillTx/>
                <a:latin typeface="IBM Plex Sans SemiBold"/>
                <a:sym typeface="IBM Plex Sans SemiBold"/>
              </a:rPr>
              <a:t>of</a:t>
            </a:r>
            <a:r>
              <a:rPr kumimoji="0" lang="sv-SE" sz="4200" b="0" i="0" u="none" strike="noStrike" kern="0" cap="none" spc="0" normalizeH="0" baseline="0" noProof="0">
                <a:ln>
                  <a:noFill/>
                </a:ln>
                <a:solidFill>
                  <a:srgbClr val="FFFFFF"/>
                </a:solidFill>
                <a:effectLst/>
                <a:uLnTx/>
                <a:uFillTx/>
                <a:latin typeface="IBM Plex Sans SemiBold"/>
                <a:sym typeface="IBM Plex Sans SemiBold"/>
              </a:rPr>
              <a:t> </a:t>
            </a:r>
            <a:r>
              <a:rPr kumimoji="0" lang="sv-SE" sz="4200" b="0" i="0" u="none" strike="noStrike" kern="0" cap="none" spc="0" normalizeH="0" baseline="0" noProof="0" err="1">
                <a:ln>
                  <a:noFill/>
                </a:ln>
                <a:solidFill>
                  <a:srgbClr val="FFFFFF"/>
                </a:solidFill>
                <a:effectLst/>
                <a:uLnTx/>
                <a:uFillTx/>
                <a:latin typeface="IBM Plex Sans SemiBold"/>
                <a:sym typeface="IBM Plex Sans SemiBold"/>
              </a:rPr>
              <a:t>Concept</a:t>
            </a:r>
            <a:r>
              <a:rPr kumimoji="0" lang="sv-SE" sz="4200" b="0" i="0" u="none" strike="noStrike" kern="0" cap="none" spc="0" normalizeH="0" baseline="0" noProof="0">
                <a:ln>
                  <a:noFill/>
                </a:ln>
                <a:solidFill>
                  <a:srgbClr val="FFFFFF"/>
                </a:solidFill>
                <a:effectLst/>
                <a:uLnTx/>
                <a:uFillTx/>
                <a:latin typeface="IBM Plex Sans SemiBold"/>
                <a:sym typeface="IBM Plex Sans SemiBold"/>
              </a:rPr>
              <a:t> – projektupplägg fortsättning (steg 3-6)</a:t>
            </a:r>
            <a:endParaRPr kumimoji="0" lang="en-GB" sz="42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10" name="object 9">
            <a:extLst>
              <a:ext uri="{FF2B5EF4-FFF2-40B4-BE49-F238E27FC236}">
                <a16:creationId xmlns:a16="http://schemas.microsoft.com/office/drawing/2014/main" id="{933492FE-BD32-7E7B-977E-24EDB2346955}"/>
              </a:ext>
            </a:extLst>
          </p:cNvPr>
          <p:cNvSpPr/>
          <p:nvPr/>
        </p:nvSpPr>
        <p:spPr>
          <a:xfrm>
            <a:off x="1550483" y="12663433"/>
            <a:ext cx="1526781" cy="51307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sym typeface="Helvetica Neue"/>
            </a:endParaRPr>
          </a:p>
        </p:txBody>
      </p:sp>
      <p:grpSp>
        <p:nvGrpSpPr>
          <p:cNvPr id="7" name="Group 5">
            <a:extLst>
              <a:ext uri="{FF2B5EF4-FFF2-40B4-BE49-F238E27FC236}">
                <a16:creationId xmlns:a16="http://schemas.microsoft.com/office/drawing/2014/main" id="{0FB1033F-F34B-FFB1-621C-E4CF1AFDC1CD}"/>
              </a:ext>
            </a:extLst>
          </p:cNvPr>
          <p:cNvGrpSpPr/>
          <p:nvPr/>
        </p:nvGrpSpPr>
        <p:grpSpPr>
          <a:xfrm>
            <a:off x="2814385" y="6326273"/>
            <a:ext cx="4001600" cy="5104184"/>
            <a:chOff x="0" y="0"/>
            <a:chExt cx="7437612" cy="9570189"/>
          </a:xfrm>
        </p:grpSpPr>
        <p:sp>
          <p:nvSpPr>
            <p:cNvPr id="9" name="Freeform 6">
              <a:extLst>
                <a:ext uri="{FF2B5EF4-FFF2-40B4-BE49-F238E27FC236}">
                  <a16:creationId xmlns:a16="http://schemas.microsoft.com/office/drawing/2014/main" id="{CF8C751C-0B2E-80F9-E129-02CEC6059AC4}"/>
                </a:ext>
              </a:extLst>
            </p:cNvPr>
            <p:cNvSpPr/>
            <p:nvPr/>
          </p:nvSpPr>
          <p:spPr>
            <a:xfrm>
              <a:off x="31750" y="31750"/>
              <a:ext cx="7372870" cy="9506689"/>
            </a:xfrm>
            <a:custGeom>
              <a:avLst/>
              <a:gdLst/>
              <a:ahLst/>
              <a:cxnLst/>
              <a:rect l="l" t="t" r="r" b="b"/>
              <a:pathLst>
                <a:path w="7372870" h="9506689">
                  <a:moveTo>
                    <a:pt x="7281401" y="9506689"/>
                  </a:moveTo>
                  <a:lnTo>
                    <a:pt x="92710" y="9506689"/>
                  </a:lnTo>
                  <a:cubicBezTo>
                    <a:pt x="41910" y="9506689"/>
                    <a:pt x="0" y="9464780"/>
                    <a:pt x="0" y="9413980"/>
                  </a:cubicBezTo>
                  <a:lnTo>
                    <a:pt x="0" y="92710"/>
                  </a:lnTo>
                  <a:cubicBezTo>
                    <a:pt x="0" y="41910"/>
                    <a:pt x="41910" y="0"/>
                    <a:pt x="92710" y="0"/>
                  </a:cubicBezTo>
                  <a:lnTo>
                    <a:pt x="7280132" y="0"/>
                  </a:lnTo>
                  <a:cubicBezTo>
                    <a:pt x="7330932" y="0"/>
                    <a:pt x="7372841" y="41910"/>
                    <a:pt x="7372841" y="92710"/>
                  </a:cubicBezTo>
                  <a:lnTo>
                    <a:pt x="7372841" y="9412710"/>
                  </a:lnTo>
                  <a:cubicBezTo>
                    <a:pt x="7374111" y="9464780"/>
                    <a:pt x="7332201" y="9506689"/>
                    <a:pt x="7281401" y="9506689"/>
                  </a:cubicBezTo>
                  <a:close/>
                </a:path>
              </a:pathLst>
            </a:custGeom>
            <a:solidFill>
              <a:srgbClr val="FFFFFF"/>
            </a:solid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sp>
          <p:nvSpPr>
            <p:cNvPr id="11" name="Freeform 7">
              <a:extLst>
                <a:ext uri="{FF2B5EF4-FFF2-40B4-BE49-F238E27FC236}">
                  <a16:creationId xmlns:a16="http://schemas.microsoft.com/office/drawing/2014/main" id="{3765B079-D9FA-F526-DAD9-5BA597A046F5}"/>
                </a:ext>
              </a:extLst>
            </p:cNvPr>
            <p:cNvSpPr/>
            <p:nvPr/>
          </p:nvSpPr>
          <p:spPr>
            <a:xfrm>
              <a:off x="0" y="0"/>
              <a:ext cx="7437612" cy="9570189"/>
            </a:xfrm>
            <a:custGeom>
              <a:avLst/>
              <a:gdLst/>
              <a:ahLst/>
              <a:cxnLst/>
              <a:rect l="l" t="t" r="r" b="b"/>
              <a:pathLst>
                <a:path w="7437612" h="9570189">
                  <a:moveTo>
                    <a:pt x="7313151" y="59690"/>
                  </a:moveTo>
                  <a:cubicBezTo>
                    <a:pt x="7348711" y="59690"/>
                    <a:pt x="7377922" y="88900"/>
                    <a:pt x="7377922" y="124460"/>
                  </a:cubicBezTo>
                  <a:lnTo>
                    <a:pt x="7377922" y="9445730"/>
                  </a:lnTo>
                  <a:cubicBezTo>
                    <a:pt x="7377922" y="9481289"/>
                    <a:pt x="7348711" y="9510499"/>
                    <a:pt x="7313151" y="9510499"/>
                  </a:cubicBezTo>
                  <a:lnTo>
                    <a:pt x="124460" y="9510499"/>
                  </a:lnTo>
                  <a:cubicBezTo>
                    <a:pt x="88900" y="9510499"/>
                    <a:pt x="59690" y="9481289"/>
                    <a:pt x="59690" y="9445730"/>
                  </a:cubicBezTo>
                  <a:lnTo>
                    <a:pt x="59690" y="124460"/>
                  </a:lnTo>
                  <a:cubicBezTo>
                    <a:pt x="59690" y="88900"/>
                    <a:pt x="88900" y="59690"/>
                    <a:pt x="124460" y="59690"/>
                  </a:cubicBezTo>
                  <a:lnTo>
                    <a:pt x="7313151" y="59690"/>
                  </a:lnTo>
                  <a:moveTo>
                    <a:pt x="7313151" y="0"/>
                  </a:moveTo>
                  <a:lnTo>
                    <a:pt x="124460" y="0"/>
                  </a:lnTo>
                  <a:cubicBezTo>
                    <a:pt x="55880" y="0"/>
                    <a:pt x="0" y="55880"/>
                    <a:pt x="0" y="124460"/>
                  </a:cubicBezTo>
                  <a:lnTo>
                    <a:pt x="0" y="9445730"/>
                  </a:lnTo>
                  <a:cubicBezTo>
                    <a:pt x="0" y="9514310"/>
                    <a:pt x="55880" y="9570189"/>
                    <a:pt x="124460" y="9570189"/>
                  </a:cubicBezTo>
                  <a:lnTo>
                    <a:pt x="7313151" y="9570189"/>
                  </a:lnTo>
                  <a:cubicBezTo>
                    <a:pt x="7381732" y="9570189"/>
                    <a:pt x="7437612" y="9514310"/>
                    <a:pt x="7437612" y="9445730"/>
                  </a:cubicBezTo>
                  <a:lnTo>
                    <a:pt x="7437612" y="124460"/>
                  </a:lnTo>
                  <a:cubicBezTo>
                    <a:pt x="7437612" y="55880"/>
                    <a:pt x="7381732" y="0"/>
                    <a:pt x="7313151" y="0"/>
                  </a:cubicBezTo>
                  <a:close/>
                </a:path>
              </a:pathLst>
            </a:custGeom>
            <a:solidFill>
              <a:srgbClr val="000000"/>
            </a:solid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grpSp>
      <p:grpSp>
        <p:nvGrpSpPr>
          <p:cNvPr id="15" name="Group 10">
            <a:extLst>
              <a:ext uri="{FF2B5EF4-FFF2-40B4-BE49-F238E27FC236}">
                <a16:creationId xmlns:a16="http://schemas.microsoft.com/office/drawing/2014/main" id="{5BF9E446-5CF1-2E57-C763-DB1797E93A42}"/>
              </a:ext>
            </a:extLst>
          </p:cNvPr>
          <p:cNvGrpSpPr/>
          <p:nvPr/>
        </p:nvGrpSpPr>
        <p:grpSpPr>
          <a:xfrm>
            <a:off x="2814385" y="4446897"/>
            <a:ext cx="4001599" cy="1487763"/>
            <a:chOff x="0" y="0"/>
            <a:chExt cx="6577418" cy="2466889"/>
          </a:xfrm>
          <a:solidFill>
            <a:srgbClr val="A1F6EC"/>
          </a:solidFill>
        </p:grpSpPr>
        <p:sp>
          <p:nvSpPr>
            <p:cNvPr id="21" name="Freeform 11">
              <a:extLst>
                <a:ext uri="{FF2B5EF4-FFF2-40B4-BE49-F238E27FC236}">
                  <a16:creationId xmlns:a16="http://schemas.microsoft.com/office/drawing/2014/main" id="{04CE5BB2-8349-74A0-CB5F-6890FA840D92}"/>
                </a:ext>
              </a:extLst>
            </p:cNvPr>
            <p:cNvSpPr/>
            <p:nvPr/>
          </p:nvSpPr>
          <p:spPr>
            <a:xfrm>
              <a:off x="0" y="0"/>
              <a:ext cx="6577418" cy="2466889"/>
            </a:xfrm>
            <a:custGeom>
              <a:avLst/>
              <a:gdLst/>
              <a:ahLst/>
              <a:cxnLst/>
              <a:rect l="l" t="t" r="r" b="b"/>
              <a:pathLst>
                <a:path w="6577418" h="2466889">
                  <a:moveTo>
                    <a:pt x="6452958" y="2466889"/>
                  </a:moveTo>
                  <a:lnTo>
                    <a:pt x="124460" y="2466889"/>
                  </a:lnTo>
                  <a:cubicBezTo>
                    <a:pt x="55880" y="2466889"/>
                    <a:pt x="0" y="2411009"/>
                    <a:pt x="0" y="2342429"/>
                  </a:cubicBezTo>
                  <a:lnTo>
                    <a:pt x="0" y="124460"/>
                  </a:lnTo>
                  <a:cubicBezTo>
                    <a:pt x="0" y="55880"/>
                    <a:pt x="55880" y="0"/>
                    <a:pt x="124460" y="0"/>
                  </a:cubicBezTo>
                  <a:lnTo>
                    <a:pt x="6452958" y="0"/>
                  </a:lnTo>
                  <a:cubicBezTo>
                    <a:pt x="6521538" y="0"/>
                    <a:pt x="6577418" y="55880"/>
                    <a:pt x="6577418" y="124460"/>
                  </a:cubicBezTo>
                  <a:lnTo>
                    <a:pt x="6577418" y="2342429"/>
                  </a:lnTo>
                  <a:cubicBezTo>
                    <a:pt x="6577418" y="2411009"/>
                    <a:pt x="6521538" y="2466889"/>
                    <a:pt x="6452958" y="2466889"/>
                  </a:cubicBezTo>
                  <a:close/>
                </a:path>
              </a:pathLst>
            </a:custGeom>
            <a:grp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grpSp>
      <p:sp>
        <p:nvSpPr>
          <p:cNvPr id="22" name="TextBox 12">
            <a:extLst>
              <a:ext uri="{FF2B5EF4-FFF2-40B4-BE49-F238E27FC236}">
                <a16:creationId xmlns:a16="http://schemas.microsoft.com/office/drawing/2014/main" id="{5DD10835-6BEE-00EE-B0BD-0E60550A5613}"/>
              </a:ext>
            </a:extLst>
          </p:cNvPr>
          <p:cNvSpPr txBox="1"/>
          <p:nvPr/>
        </p:nvSpPr>
        <p:spPr>
          <a:xfrm>
            <a:off x="-1445683" y="6912395"/>
            <a:ext cx="3597420" cy="1538883"/>
          </a:xfrm>
          <a:prstGeom prst="rect">
            <a:avLst/>
          </a:prstGeom>
        </p:spPr>
        <p:txBody>
          <a:bodyPr wrap="square" lIns="0" tIns="0" rIns="0" bIns="0" rtlCol="0" anchor="t">
            <a:spAutoFit/>
          </a:bodyPr>
          <a:lstStyle/>
          <a:p>
            <a:pPr lvl="0">
              <a:defRPr/>
            </a:pPr>
            <a:endParaRPr lang="en-US" sz="2000" spc="-10">
              <a:solidFill>
                <a:srgbClr val="A6A6A6"/>
              </a:solidFill>
              <a:latin typeface="IBM Plex Sans" panose="020B0503050203000203" pitchFamily="34" charset="0"/>
              <a:ea typeface="Inter"/>
              <a:cs typeface="Inter"/>
              <a:sym typeface="Inter"/>
            </a:endParaRPr>
          </a:p>
          <a:p>
            <a:pPr lvl="0">
              <a:defRPr/>
            </a:pPr>
            <a:endParaRPr lang="en-US" sz="2000" spc="-10">
              <a:solidFill>
                <a:srgbClr val="A6A6A6"/>
              </a:solidFill>
              <a:latin typeface="IBM Plex Sans" panose="020B0503050203000203" pitchFamily="34" charset="0"/>
              <a:ea typeface="Inter"/>
              <a:cs typeface="Inter"/>
              <a:sym typeface="Inter"/>
            </a:endParaRPr>
          </a:p>
          <a:p>
            <a:pPr lvl="0">
              <a:defRPr/>
            </a:pPr>
            <a:endParaRPr lang="en-US" sz="2000" spc="-10">
              <a:solidFill>
                <a:srgbClr val="A6A6A6"/>
              </a:solidFill>
              <a:latin typeface="IBM Plex Sans" panose="020B0503050203000203" pitchFamily="34" charset="0"/>
              <a:ea typeface="Inter"/>
              <a:cs typeface="Inter"/>
              <a:sym typeface="Inter"/>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lang="en-US" sz="2000" spc="-10">
              <a:solidFill>
                <a:srgbClr val="A6A6A6"/>
              </a:solidFill>
              <a:latin typeface="IBM Plex Sans" panose="020B0503050203000203" pitchFamily="34" charset="0"/>
              <a:ea typeface="Inter"/>
              <a:cs typeface="Inter"/>
              <a:sym typeface="Inter"/>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10" normalizeH="0" baseline="0" noProof="0">
              <a:ln>
                <a:noFill/>
              </a:ln>
              <a:solidFill>
                <a:srgbClr val="A6A6A6"/>
              </a:solidFill>
              <a:effectLst/>
              <a:uLnTx/>
              <a:uFillTx/>
              <a:latin typeface="IBM Plex Sans" panose="020B0503050203000203" pitchFamily="34" charset="0"/>
              <a:ea typeface="Inter"/>
              <a:cs typeface="Inter"/>
              <a:sym typeface="Inter"/>
            </a:endParaRPr>
          </a:p>
        </p:txBody>
      </p:sp>
      <p:sp>
        <p:nvSpPr>
          <p:cNvPr id="23" name="TextBox 13">
            <a:extLst>
              <a:ext uri="{FF2B5EF4-FFF2-40B4-BE49-F238E27FC236}">
                <a16:creationId xmlns:a16="http://schemas.microsoft.com/office/drawing/2014/main" id="{A0A3B81E-79A8-3220-BDEC-5F752B2280BC}"/>
              </a:ext>
            </a:extLst>
          </p:cNvPr>
          <p:cNvSpPr txBox="1"/>
          <p:nvPr/>
        </p:nvSpPr>
        <p:spPr>
          <a:xfrm>
            <a:off x="3266909" y="7294401"/>
            <a:ext cx="3096555" cy="615553"/>
          </a:xfrm>
          <a:prstGeom prst="rect">
            <a:avLst/>
          </a:prstGeom>
        </p:spPr>
        <p:txBody>
          <a:bodyPr wrap="square" lIns="0" tIns="0" rIns="0" bIns="0" rtlCol="0" anchor="t">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10" normalizeH="0" baseline="0" noProof="0">
              <a:ln>
                <a:noFill/>
              </a:ln>
              <a:solidFill>
                <a:srgbClr val="A6A6A6"/>
              </a:solidFill>
              <a:effectLst/>
              <a:uLnTx/>
              <a:uFillTx/>
              <a:latin typeface="IBM Plex Sans" panose="020B0503050203000203" pitchFamily="34" charset="0"/>
              <a:ea typeface="Inter"/>
              <a:cs typeface="Inter"/>
              <a:sym typeface="Inter"/>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10" normalizeH="0" baseline="0" noProof="0">
              <a:ln>
                <a:noFill/>
              </a:ln>
              <a:solidFill>
                <a:srgbClr val="A6A6A6"/>
              </a:solidFill>
              <a:effectLst/>
              <a:uLnTx/>
              <a:uFillTx/>
              <a:latin typeface="IBM Plex Sans" panose="020B0503050203000203" pitchFamily="34" charset="0"/>
              <a:ea typeface="Inter"/>
              <a:cs typeface="Inter"/>
              <a:sym typeface="Inter"/>
            </a:endParaRPr>
          </a:p>
        </p:txBody>
      </p:sp>
      <p:sp>
        <p:nvSpPr>
          <p:cNvPr id="32" name="TextBox 15">
            <a:extLst>
              <a:ext uri="{FF2B5EF4-FFF2-40B4-BE49-F238E27FC236}">
                <a16:creationId xmlns:a16="http://schemas.microsoft.com/office/drawing/2014/main" id="{FF05FCBE-4339-74EF-11D2-56FD6A71CF7F}"/>
              </a:ext>
            </a:extLst>
          </p:cNvPr>
          <p:cNvSpPr txBox="1"/>
          <p:nvPr/>
        </p:nvSpPr>
        <p:spPr>
          <a:xfrm>
            <a:off x="3225956" y="4828250"/>
            <a:ext cx="3137507" cy="1538883"/>
          </a:xfrm>
          <a:prstGeom prst="rect">
            <a:avLst/>
          </a:prstGeom>
        </p:spPr>
        <p:txBody>
          <a:bodyPr wrap="square" lIns="0" tIns="0" rIns="0" bIns="0" rtlCol="0" anchor="t">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2000" b="1" i="0" u="none" strike="noStrike" kern="0" cap="none" spc="27" normalizeH="0" baseline="0" noProof="0" err="1">
                <a:ln>
                  <a:noFill/>
                </a:ln>
                <a:solidFill>
                  <a:srgbClr val="000000"/>
                </a:solidFill>
                <a:effectLst/>
                <a:uLnTx/>
                <a:uFillTx/>
                <a:latin typeface="IBM Plex Sans" panose="020B0503050203000203" pitchFamily="34" charset="0"/>
                <a:ea typeface="Inter Bold"/>
                <a:cs typeface="Inter Bold"/>
                <a:sym typeface="Inter Bold"/>
              </a:rPr>
              <a:t>Nätverksträffar</a:t>
            </a:r>
            <a:endParaRPr kumimoji="0" lang="en-US" sz="2000" b="1" i="0" u="none" strike="noStrike" kern="0" cap="none" spc="27" normalizeH="0" baseline="0" noProof="0">
              <a:ln>
                <a:noFill/>
              </a:ln>
              <a:solidFill>
                <a:srgbClr val="000000"/>
              </a:solidFill>
              <a:effectLst/>
              <a:uLnTx/>
              <a:uFillTx/>
              <a:latin typeface="IBM Plex Sans" panose="020B0503050203000203" pitchFamily="34" charset="0"/>
              <a:ea typeface="Inter Bold"/>
              <a:cs typeface="Inter Bold"/>
              <a:sym typeface="Inter Bold"/>
            </a:endParaRPr>
          </a:p>
          <a:p>
            <a:pPr marL="0" marR="0" lvl="0" indent="0" algn="ctr" defTabSz="821531" rtl="0" eaLnBrk="1" fontAlgn="auto" latinLnBrk="0" hangingPunct="0">
              <a:lnSpc>
                <a:spcPct val="100000"/>
              </a:lnSpc>
              <a:spcBef>
                <a:spcPts val="0"/>
              </a:spcBef>
              <a:spcAft>
                <a:spcPts val="0"/>
              </a:spcAft>
              <a:buClrTx/>
              <a:buSzTx/>
              <a:buFontTx/>
              <a:buNone/>
              <a:tabLst/>
              <a:defRPr/>
            </a:pPr>
            <a:r>
              <a:rPr lang="en-US" sz="2000" spc="27">
                <a:latin typeface="IBM Plex Sans" panose="020B0503050203000203" pitchFamily="34" charset="0"/>
                <a:ea typeface="Inter Bold"/>
                <a:cs typeface="Inter Bold"/>
                <a:sym typeface="Inter Bold"/>
              </a:rPr>
              <a:t>VD </a:t>
            </a:r>
            <a:r>
              <a:rPr lang="en-US" sz="2000" spc="27" err="1">
                <a:latin typeface="IBM Plex Sans" panose="020B0503050203000203" pitchFamily="34" charset="0"/>
                <a:ea typeface="Inter Bold"/>
                <a:cs typeface="Inter Bold"/>
                <a:sym typeface="Inter Bold"/>
              </a:rPr>
              <a:t>från</a:t>
            </a:r>
            <a:r>
              <a:rPr lang="en-US" sz="2000" spc="27">
                <a:latin typeface="IBM Plex Sans" panose="020B0503050203000203" pitchFamily="34" charset="0"/>
                <a:ea typeface="Inter Bold"/>
                <a:cs typeface="Inter Bold"/>
                <a:sym typeface="Inter Bold"/>
              </a:rPr>
              <a:t> </a:t>
            </a:r>
            <a:r>
              <a:rPr lang="en-US" sz="2000" spc="27" err="1">
                <a:latin typeface="IBM Plex Sans" panose="020B0503050203000203" pitchFamily="34" charset="0"/>
                <a:ea typeface="Inter Bold"/>
                <a:cs typeface="Inter Bold"/>
                <a:sym typeface="Inter Bold"/>
              </a:rPr>
              <a:t>respektive</a:t>
            </a:r>
            <a:r>
              <a:rPr lang="en-US" sz="2000" spc="27">
                <a:latin typeface="IBM Plex Sans" panose="020B0503050203000203" pitchFamily="34" charset="0"/>
                <a:ea typeface="Inter Bold"/>
                <a:cs typeface="Inter Bold"/>
                <a:sym typeface="Inter Bold"/>
              </a:rPr>
              <a:t> </a:t>
            </a:r>
            <a:r>
              <a:rPr lang="en-US" sz="2000" spc="27" err="1">
                <a:latin typeface="IBM Plex Sans" panose="020B0503050203000203" pitchFamily="34" charset="0"/>
                <a:ea typeface="Inter Bold"/>
                <a:cs typeface="Inter Bold"/>
                <a:sym typeface="Inter Bold"/>
              </a:rPr>
              <a:t>företag</a:t>
            </a:r>
            <a:endParaRPr kumimoji="0" lang="en-US" sz="2000" b="1" i="0" u="none" strike="noStrike" kern="0" cap="none" spc="27" normalizeH="0" baseline="0" noProof="0">
              <a:ln>
                <a:noFill/>
              </a:ln>
              <a:solidFill>
                <a:srgbClr val="000000"/>
              </a:solidFill>
              <a:effectLst/>
              <a:uLnTx/>
              <a:uFillTx/>
              <a:latin typeface="IBM Plex Sans" panose="020B0503050203000203" pitchFamily="34" charset="0"/>
              <a:ea typeface="Inter Bold"/>
              <a:cs typeface="Inter Bold"/>
              <a:sym typeface="Inter Bold"/>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lang="en-US" sz="2000" spc="27">
              <a:latin typeface="IBM Plex Sans" panose="020B0503050203000203" pitchFamily="34" charset="0"/>
              <a:ea typeface="Inter Bold"/>
              <a:cs typeface="Inter Bold"/>
              <a:sym typeface="Inter Bold"/>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27" normalizeH="0" baseline="0" noProof="0">
              <a:ln>
                <a:noFill/>
              </a:ln>
              <a:solidFill>
                <a:srgbClr val="000000"/>
              </a:solidFill>
              <a:effectLst/>
              <a:uLnTx/>
              <a:uFillTx/>
              <a:latin typeface="IBM Plex Sans" panose="020B0503050203000203" pitchFamily="34" charset="0"/>
              <a:ea typeface="Inter Bold"/>
              <a:cs typeface="Inter Bold"/>
              <a:sym typeface="Inter Bold"/>
            </a:endParaRPr>
          </a:p>
        </p:txBody>
      </p:sp>
      <p:grpSp>
        <p:nvGrpSpPr>
          <p:cNvPr id="35" name="Group 18">
            <a:extLst>
              <a:ext uri="{FF2B5EF4-FFF2-40B4-BE49-F238E27FC236}">
                <a16:creationId xmlns:a16="http://schemas.microsoft.com/office/drawing/2014/main" id="{A391FB76-34EA-4765-C2BE-6B52B04E8A43}"/>
              </a:ext>
            </a:extLst>
          </p:cNvPr>
          <p:cNvGrpSpPr/>
          <p:nvPr/>
        </p:nvGrpSpPr>
        <p:grpSpPr>
          <a:xfrm>
            <a:off x="4533626" y="5890435"/>
            <a:ext cx="535888" cy="357181"/>
            <a:chOff x="0" y="0"/>
            <a:chExt cx="1930400" cy="1297940"/>
          </a:xfrm>
          <a:solidFill>
            <a:srgbClr val="A1F6EC"/>
          </a:solidFill>
        </p:grpSpPr>
        <p:sp>
          <p:nvSpPr>
            <p:cNvPr id="36" name="Freeform 19">
              <a:extLst>
                <a:ext uri="{FF2B5EF4-FFF2-40B4-BE49-F238E27FC236}">
                  <a16:creationId xmlns:a16="http://schemas.microsoft.com/office/drawing/2014/main" id="{F58A3F3C-0970-94AA-9FF9-95519DC021A0}"/>
                </a:ext>
              </a:extLst>
            </p:cNvPr>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grp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grpSp>
      <p:grpSp>
        <p:nvGrpSpPr>
          <p:cNvPr id="37" name="Group 20">
            <a:extLst>
              <a:ext uri="{FF2B5EF4-FFF2-40B4-BE49-F238E27FC236}">
                <a16:creationId xmlns:a16="http://schemas.microsoft.com/office/drawing/2014/main" id="{6ECBACCC-BB74-1712-B257-E986A68EBEB0}"/>
              </a:ext>
            </a:extLst>
          </p:cNvPr>
          <p:cNvGrpSpPr/>
          <p:nvPr/>
        </p:nvGrpSpPr>
        <p:grpSpPr>
          <a:xfrm>
            <a:off x="7176534" y="6326273"/>
            <a:ext cx="4001600" cy="5104184"/>
            <a:chOff x="0" y="0"/>
            <a:chExt cx="7437612" cy="9570189"/>
          </a:xfrm>
        </p:grpSpPr>
        <p:sp>
          <p:nvSpPr>
            <p:cNvPr id="38" name="Freeform 21">
              <a:extLst>
                <a:ext uri="{FF2B5EF4-FFF2-40B4-BE49-F238E27FC236}">
                  <a16:creationId xmlns:a16="http://schemas.microsoft.com/office/drawing/2014/main" id="{4AFABF22-0530-61FE-09FA-F140978BF3A3}"/>
                </a:ext>
              </a:extLst>
            </p:cNvPr>
            <p:cNvSpPr/>
            <p:nvPr/>
          </p:nvSpPr>
          <p:spPr>
            <a:xfrm>
              <a:off x="31750" y="31750"/>
              <a:ext cx="7372870" cy="9506689"/>
            </a:xfrm>
            <a:custGeom>
              <a:avLst/>
              <a:gdLst/>
              <a:ahLst/>
              <a:cxnLst/>
              <a:rect l="l" t="t" r="r" b="b"/>
              <a:pathLst>
                <a:path w="7372870" h="9506689">
                  <a:moveTo>
                    <a:pt x="7281401" y="9506689"/>
                  </a:moveTo>
                  <a:lnTo>
                    <a:pt x="92710" y="9506689"/>
                  </a:lnTo>
                  <a:cubicBezTo>
                    <a:pt x="41910" y="9506689"/>
                    <a:pt x="0" y="9464780"/>
                    <a:pt x="0" y="9413980"/>
                  </a:cubicBezTo>
                  <a:lnTo>
                    <a:pt x="0" y="92710"/>
                  </a:lnTo>
                  <a:cubicBezTo>
                    <a:pt x="0" y="41910"/>
                    <a:pt x="41910" y="0"/>
                    <a:pt x="92710" y="0"/>
                  </a:cubicBezTo>
                  <a:lnTo>
                    <a:pt x="7280132" y="0"/>
                  </a:lnTo>
                  <a:cubicBezTo>
                    <a:pt x="7330932" y="0"/>
                    <a:pt x="7372841" y="41910"/>
                    <a:pt x="7372841" y="92710"/>
                  </a:cubicBezTo>
                  <a:lnTo>
                    <a:pt x="7372841" y="9412710"/>
                  </a:lnTo>
                  <a:cubicBezTo>
                    <a:pt x="7374111" y="9464780"/>
                    <a:pt x="7332201" y="9506689"/>
                    <a:pt x="7281401" y="9506689"/>
                  </a:cubicBezTo>
                  <a:close/>
                </a:path>
              </a:pathLst>
            </a:custGeom>
            <a:solidFill>
              <a:srgbClr val="FFFFFF"/>
            </a:solid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sp>
          <p:nvSpPr>
            <p:cNvPr id="39" name="Freeform 22">
              <a:extLst>
                <a:ext uri="{FF2B5EF4-FFF2-40B4-BE49-F238E27FC236}">
                  <a16:creationId xmlns:a16="http://schemas.microsoft.com/office/drawing/2014/main" id="{8CC8E6EC-8BC2-8A17-CAB7-5740B094B88B}"/>
                </a:ext>
              </a:extLst>
            </p:cNvPr>
            <p:cNvSpPr/>
            <p:nvPr/>
          </p:nvSpPr>
          <p:spPr>
            <a:xfrm>
              <a:off x="0" y="0"/>
              <a:ext cx="7437612" cy="9570189"/>
            </a:xfrm>
            <a:custGeom>
              <a:avLst/>
              <a:gdLst/>
              <a:ahLst/>
              <a:cxnLst/>
              <a:rect l="l" t="t" r="r" b="b"/>
              <a:pathLst>
                <a:path w="7437612" h="9570189">
                  <a:moveTo>
                    <a:pt x="7313151" y="59690"/>
                  </a:moveTo>
                  <a:cubicBezTo>
                    <a:pt x="7348711" y="59690"/>
                    <a:pt x="7377922" y="88900"/>
                    <a:pt x="7377922" y="124460"/>
                  </a:cubicBezTo>
                  <a:lnTo>
                    <a:pt x="7377922" y="9445730"/>
                  </a:lnTo>
                  <a:cubicBezTo>
                    <a:pt x="7377922" y="9481289"/>
                    <a:pt x="7348711" y="9510499"/>
                    <a:pt x="7313151" y="9510499"/>
                  </a:cubicBezTo>
                  <a:lnTo>
                    <a:pt x="124460" y="9510499"/>
                  </a:lnTo>
                  <a:cubicBezTo>
                    <a:pt x="88900" y="9510499"/>
                    <a:pt x="59690" y="9481289"/>
                    <a:pt x="59690" y="9445730"/>
                  </a:cubicBezTo>
                  <a:lnTo>
                    <a:pt x="59690" y="124460"/>
                  </a:lnTo>
                  <a:cubicBezTo>
                    <a:pt x="59690" y="88900"/>
                    <a:pt x="88900" y="59690"/>
                    <a:pt x="124460" y="59690"/>
                  </a:cubicBezTo>
                  <a:lnTo>
                    <a:pt x="7313151" y="59690"/>
                  </a:lnTo>
                  <a:moveTo>
                    <a:pt x="7313151" y="0"/>
                  </a:moveTo>
                  <a:lnTo>
                    <a:pt x="124460" y="0"/>
                  </a:lnTo>
                  <a:cubicBezTo>
                    <a:pt x="55880" y="0"/>
                    <a:pt x="0" y="55880"/>
                    <a:pt x="0" y="124460"/>
                  </a:cubicBezTo>
                  <a:lnTo>
                    <a:pt x="0" y="9445730"/>
                  </a:lnTo>
                  <a:cubicBezTo>
                    <a:pt x="0" y="9514310"/>
                    <a:pt x="55880" y="9570189"/>
                    <a:pt x="124460" y="9570189"/>
                  </a:cubicBezTo>
                  <a:lnTo>
                    <a:pt x="7313151" y="9570189"/>
                  </a:lnTo>
                  <a:cubicBezTo>
                    <a:pt x="7381732" y="9570189"/>
                    <a:pt x="7437612" y="9514310"/>
                    <a:pt x="7437612" y="9445730"/>
                  </a:cubicBezTo>
                  <a:lnTo>
                    <a:pt x="7437612" y="124460"/>
                  </a:lnTo>
                  <a:cubicBezTo>
                    <a:pt x="7437612" y="55880"/>
                    <a:pt x="7381732" y="0"/>
                    <a:pt x="7313151" y="0"/>
                  </a:cubicBezTo>
                  <a:close/>
                </a:path>
              </a:pathLst>
            </a:custGeom>
            <a:solidFill>
              <a:srgbClr val="000000"/>
            </a:solid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grpSp>
      <p:grpSp>
        <p:nvGrpSpPr>
          <p:cNvPr id="40" name="Group 23">
            <a:extLst>
              <a:ext uri="{FF2B5EF4-FFF2-40B4-BE49-F238E27FC236}">
                <a16:creationId xmlns:a16="http://schemas.microsoft.com/office/drawing/2014/main" id="{3835B6B0-81CC-83EE-4C08-88C36B00CF00}"/>
              </a:ext>
            </a:extLst>
          </p:cNvPr>
          <p:cNvGrpSpPr/>
          <p:nvPr/>
        </p:nvGrpSpPr>
        <p:grpSpPr>
          <a:xfrm>
            <a:off x="7249728" y="4446897"/>
            <a:ext cx="4001599" cy="1487763"/>
            <a:chOff x="0" y="0"/>
            <a:chExt cx="6577418" cy="2466889"/>
          </a:xfrm>
          <a:solidFill>
            <a:srgbClr val="FFF5CF"/>
          </a:solidFill>
        </p:grpSpPr>
        <p:sp>
          <p:nvSpPr>
            <p:cNvPr id="41" name="Freeform 24">
              <a:extLst>
                <a:ext uri="{FF2B5EF4-FFF2-40B4-BE49-F238E27FC236}">
                  <a16:creationId xmlns:a16="http://schemas.microsoft.com/office/drawing/2014/main" id="{FB644A1C-880F-3DF5-1AE3-A941EBEAC85B}"/>
                </a:ext>
              </a:extLst>
            </p:cNvPr>
            <p:cNvSpPr/>
            <p:nvPr/>
          </p:nvSpPr>
          <p:spPr>
            <a:xfrm>
              <a:off x="0" y="0"/>
              <a:ext cx="6577418" cy="2466889"/>
            </a:xfrm>
            <a:custGeom>
              <a:avLst/>
              <a:gdLst/>
              <a:ahLst/>
              <a:cxnLst/>
              <a:rect l="l" t="t" r="r" b="b"/>
              <a:pathLst>
                <a:path w="6577418" h="2466889">
                  <a:moveTo>
                    <a:pt x="6452958" y="2466889"/>
                  </a:moveTo>
                  <a:lnTo>
                    <a:pt x="124460" y="2466889"/>
                  </a:lnTo>
                  <a:cubicBezTo>
                    <a:pt x="55880" y="2466889"/>
                    <a:pt x="0" y="2411009"/>
                    <a:pt x="0" y="2342429"/>
                  </a:cubicBezTo>
                  <a:lnTo>
                    <a:pt x="0" y="124460"/>
                  </a:lnTo>
                  <a:cubicBezTo>
                    <a:pt x="0" y="55880"/>
                    <a:pt x="55880" y="0"/>
                    <a:pt x="124460" y="0"/>
                  </a:cubicBezTo>
                  <a:lnTo>
                    <a:pt x="6452958" y="0"/>
                  </a:lnTo>
                  <a:cubicBezTo>
                    <a:pt x="6521538" y="0"/>
                    <a:pt x="6577418" y="55880"/>
                    <a:pt x="6577418" y="124460"/>
                  </a:cubicBezTo>
                  <a:lnTo>
                    <a:pt x="6577418" y="2342429"/>
                  </a:lnTo>
                  <a:cubicBezTo>
                    <a:pt x="6577418" y="2411009"/>
                    <a:pt x="6521538" y="2466889"/>
                    <a:pt x="6452958" y="2466889"/>
                  </a:cubicBezTo>
                  <a:close/>
                </a:path>
              </a:pathLst>
            </a:custGeom>
            <a:grp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grpSp>
      <p:sp>
        <p:nvSpPr>
          <p:cNvPr id="42" name="TextBox 25">
            <a:extLst>
              <a:ext uri="{FF2B5EF4-FFF2-40B4-BE49-F238E27FC236}">
                <a16:creationId xmlns:a16="http://schemas.microsoft.com/office/drawing/2014/main" id="{4460C3D1-6BF0-0365-4A48-5D9D2D65214C}"/>
              </a:ext>
            </a:extLst>
          </p:cNvPr>
          <p:cNvSpPr txBox="1"/>
          <p:nvPr/>
        </p:nvSpPr>
        <p:spPr>
          <a:xfrm>
            <a:off x="7482426" y="6972703"/>
            <a:ext cx="3389146" cy="4924425"/>
          </a:xfrm>
          <a:prstGeom prst="rect">
            <a:avLst/>
          </a:prstGeom>
        </p:spPr>
        <p:txBody>
          <a:bodyPr wrap="square" lIns="0" tIns="0" rIns="0" bIns="0" rtlCol="0" anchor="t">
            <a:spAutoFit/>
          </a:bodyPr>
          <a:lstStyle/>
          <a:p>
            <a:r>
              <a:rPr lang="en-US" sz="2000" spc="-10">
                <a:solidFill>
                  <a:srgbClr val="A6A6A6"/>
                </a:solidFill>
                <a:latin typeface="IBM Plex Sans" panose="020B0503050203000203" pitchFamily="34" charset="0"/>
                <a:ea typeface="Inter"/>
                <a:cs typeface="Inter"/>
                <a:sym typeface="Inter"/>
              </a:rPr>
              <a:t>RIKTNING OCH STRUKTUR</a:t>
            </a:r>
          </a:p>
          <a:p>
            <a:endParaRPr lang="en-US" sz="2000" spc="-10">
              <a:solidFill>
                <a:srgbClr val="A6A6A6"/>
              </a:solidFill>
              <a:latin typeface="IBM Plex Sans" panose="020B0503050203000203" pitchFamily="34" charset="0"/>
              <a:ea typeface="Inter"/>
              <a:cs typeface="Inter"/>
              <a:sym typeface="Inter"/>
            </a:endParaRPr>
          </a:p>
          <a:p>
            <a:pPr lvl="0">
              <a:defRPr/>
            </a:pPr>
            <a:r>
              <a:rPr lang="sv-SE" sz="2000" spc="-10">
                <a:solidFill>
                  <a:srgbClr val="A6A6A6"/>
                </a:solidFill>
                <a:latin typeface="IBM Plex Sans" panose="020B0503050203000203" pitchFamily="34" charset="0"/>
                <a:ea typeface="Inter"/>
              </a:rPr>
              <a:t>Hur ska ni jobba med er </a:t>
            </a:r>
            <a:r>
              <a:rPr lang="sv-SE" sz="2000" spc="-10" err="1">
                <a:solidFill>
                  <a:srgbClr val="A6A6A6"/>
                </a:solidFill>
                <a:latin typeface="IBM Plex Sans" panose="020B0503050203000203" pitchFamily="34" charset="0"/>
                <a:ea typeface="Inter"/>
              </a:rPr>
              <a:t>excecution</a:t>
            </a:r>
            <a:r>
              <a:rPr lang="sv-SE" sz="2000" spc="-10">
                <a:solidFill>
                  <a:srgbClr val="A6A6A6"/>
                </a:solidFill>
                <a:latin typeface="IBM Plex Sans" panose="020B0503050203000203" pitchFamily="34" charset="0"/>
                <a:ea typeface="Inter"/>
              </a:rPr>
              <a:t> från och med nu, vilka är berörda, Aktiviteter och reflektion. Hur och varför.</a:t>
            </a:r>
          </a:p>
          <a:p>
            <a:endParaRPr lang="sv-SE" sz="2000" spc="-10">
              <a:solidFill>
                <a:srgbClr val="A6A6A6"/>
              </a:solidFill>
              <a:latin typeface="IBM Plex Sans" panose="020B0503050203000203" pitchFamily="34" charset="0"/>
              <a:ea typeface="Inter"/>
            </a:endParaRPr>
          </a:p>
          <a:p>
            <a:r>
              <a:rPr lang="sv-SE" sz="2000" spc="-10">
                <a:solidFill>
                  <a:srgbClr val="A6A6A6"/>
                </a:solidFill>
                <a:latin typeface="IBM Plex Sans" panose="020B0503050203000203" pitchFamily="34" charset="0"/>
                <a:ea typeface="Inter"/>
              </a:rPr>
              <a:t>Hur jobbar vi effektivt med uppdatering av mätpunkter och aktiviteter</a:t>
            </a:r>
          </a:p>
          <a:p>
            <a:endParaRPr lang="sv-SE" sz="2000" spc="-10">
              <a:solidFill>
                <a:srgbClr val="A6A6A6"/>
              </a:solidFill>
              <a:latin typeface="IBM Plex Sans" panose="020B0503050203000203" pitchFamily="34" charset="0"/>
              <a:ea typeface="Inter"/>
            </a:endParaRPr>
          </a:p>
          <a:p>
            <a:r>
              <a:rPr lang="sv-SE" sz="2000" spc="-10">
                <a:solidFill>
                  <a:schemeClr val="tx1"/>
                </a:solidFill>
                <a:latin typeface="IBM Plex Sans" panose="020B0503050203000203" pitchFamily="34" charset="0"/>
                <a:ea typeface="Inter"/>
                <a:cs typeface="Inter"/>
                <a:sym typeface="Inter"/>
              </a:rPr>
              <a:t>Boka in datum</a:t>
            </a:r>
            <a:endParaRPr lang="en-US" sz="2000" spc="-10">
              <a:solidFill>
                <a:schemeClr val="tx1"/>
              </a:solidFill>
              <a:latin typeface="IBM Plex Sans" panose="020B0503050203000203" pitchFamily="34" charset="0"/>
              <a:ea typeface="Inter"/>
              <a:cs typeface="Inter"/>
              <a:sym typeface="Inter"/>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10" normalizeH="0" baseline="0" noProof="0">
              <a:ln>
                <a:noFill/>
              </a:ln>
              <a:solidFill>
                <a:srgbClr val="A6A6A6"/>
              </a:solidFill>
              <a:effectLst/>
              <a:uLnTx/>
              <a:uFillTx/>
              <a:latin typeface="IBM Plex Sans" panose="020B0503050203000203" pitchFamily="34" charset="0"/>
              <a:ea typeface="Inter"/>
              <a:cs typeface="Inter"/>
              <a:sym typeface="Inter"/>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10" normalizeH="0" baseline="0" noProof="0">
              <a:ln>
                <a:noFill/>
              </a:ln>
              <a:solidFill>
                <a:srgbClr val="A6A6A6"/>
              </a:solidFill>
              <a:effectLst/>
              <a:uLnTx/>
              <a:uFillTx/>
              <a:latin typeface="IBM Plex Sans" panose="020B0503050203000203" pitchFamily="34" charset="0"/>
              <a:ea typeface="Inter"/>
              <a:cs typeface="Inter"/>
              <a:sym typeface="Inter"/>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10" normalizeH="0" baseline="0" noProof="0">
              <a:ln>
                <a:noFill/>
              </a:ln>
              <a:solidFill>
                <a:srgbClr val="A6A6A6"/>
              </a:solidFill>
              <a:effectLst/>
              <a:uLnTx/>
              <a:uFillTx/>
              <a:latin typeface="IBM Plex Sans" panose="020B0503050203000203" pitchFamily="34" charset="0"/>
              <a:ea typeface="Inter"/>
              <a:cs typeface="Inter"/>
              <a:sym typeface="Inter"/>
            </a:endParaRPr>
          </a:p>
        </p:txBody>
      </p:sp>
      <p:sp>
        <p:nvSpPr>
          <p:cNvPr id="43" name="TextBox 26">
            <a:extLst>
              <a:ext uri="{FF2B5EF4-FFF2-40B4-BE49-F238E27FC236}">
                <a16:creationId xmlns:a16="http://schemas.microsoft.com/office/drawing/2014/main" id="{F44EB4A0-C839-92B7-FE12-CCD32395067F}"/>
              </a:ext>
            </a:extLst>
          </p:cNvPr>
          <p:cNvSpPr txBox="1"/>
          <p:nvPr/>
        </p:nvSpPr>
        <p:spPr>
          <a:xfrm>
            <a:off x="7640819" y="4828250"/>
            <a:ext cx="3137507" cy="923330"/>
          </a:xfrm>
          <a:prstGeom prst="rect">
            <a:avLst/>
          </a:prstGeom>
        </p:spPr>
        <p:txBody>
          <a:bodyPr wrap="square" lIns="0" tIns="0" rIns="0" bIns="0" rtlCol="0" anchor="t">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lang="en-US" sz="2000" spc="27">
                <a:latin typeface="IBM Plex Sans" panose="020B0503050203000203" pitchFamily="34" charset="0"/>
                <a:ea typeface="Inter Bold"/>
                <a:cs typeface="Inter Bold"/>
                <a:sym typeface="Inter Bold"/>
              </a:rPr>
              <a:t>Workshop</a:t>
            </a:r>
            <a:br>
              <a:rPr lang="en-US" sz="2000" spc="27">
                <a:latin typeface="IBM Plex Sans" panose="020B0503050203000203" pitchFamily="34" charset="0"/>
                <a:ea typeface="Inter Bold"/>
                <a:cs typeface="Inter Bold"/>
                <a:sym typeface="Inter Bold"/>
              </a:rPr>
            </a:br>
            <a:r>
              <a:rPr lang="en-US" sz="2000" spc="27">
                <a:latin typeface="IBM Plex Sans" panose="020B0503050203000203" pitchFamily="34" charset="0"/>
                <a:ea typeface="Inter Bold"/>
                <a:cs typeface="Inter Bold"/>
                <a:sym typeface="Inter Bold"/>
              </a:rPr>
              <a:t>hos </a:t>
            </a:r>
            <a:r>
              <a:rPr lang="en-US" sz="2000" spc="27" err="1">
                <a:latin typeface="IBM Plex Sans" panose="020B0503050203000203" pitchFamily="34" charset="0"/>
                <a:ea typeface="Inter Bold"/>
                <a:cs typeface="Inter Bold"/>
                <a:sym typeface="Inter Bold"/>
              </a:rPr>
              <a:t>respektive</a:t>
            </a:r>
            <a:r>
              <a:rPr lang="en-US" sz="2000" spc="27">
                <a:latin typeface="IBM Plex Sans" panose="020B0503050203000203" pitchFamily="34" charset="0"/>
                <a:ea typeface="Inter Bold"/>
                <a:cs typeface="Inter Bold"/>
                <a:sym typeface="Inter Bold"/>
              </a:rPr>
              <a:t> </a:t>
            </a:r>
            <a:r>
              <a:rPr lang="en-US" sz="2000" spc="27" err="1">
                <a:latin typeface="IBM Plex Sans" panose="020B0503050203000203" pitchFamily="34" charset="0"/>
                <a:ea typeface="Inter Bold"/>
                <a:cs typeface="Inter Bold"/>
                <a:sym typeface="Inter Bold"/>
              </a:rPr>
              <a:t>företag</a:t>
            </a:r>
            <a:endParaRPr lang="en-US" sz="2000" spc="27">
              <a:latin typeface="IBM Plex Sans" panose="020B0503050203000203" pitchFamily="34" charset="0"/>
              <a:ea typeface="Inter Bold"/>
              <a:cs typeface="Inter Bold"/>
              <a:sym typeface="Inter Bold"/>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27" normalizeH="0" baseline="0" noProof="0">
              <a:ln>
                <a:noFill/>
              </a:ln>
              <a:solidFill>
                <a:srgbClr val="000000"/>
              </a:solidFill>
              <a:effectLst/>
              <a:uLnTx/>
              <a:uFillTx/>
              <a:latin typeface="IBM Plex Sans" panose="020B0503050203000203" pitchFamily="34" charset="0"/>
              <a:ea typeface="Inter Bold"/>
              <a:cs typeface="Inter Bold"/>
              <a:sym typeface="Inter Bold"/>
            </a:endParaRPr>
          </a:p>
        </p:txBody>
      </p:sp>
      <p:grpSp>
        <p:nvGrpSpPr>
          <p:cNvPr id="44" name="Group 27">
            <a:extLst>
              <a:ext uri="{FF2B5EF4-FFF2-40B4-BE49-F238E27FC236}">
                <a16:creationId xmlns:a16="http://schemas.microsoft.com/office/drawing/2014/main" id="{5576C344-F6D6-DD35-0E62-EC13D86BBD72}"/>
              </a:ext>
            </a:extLst>
          </p:cNvPr>
          <p:cNvGrpSpPr/>
          <p:nvPr/>
        </p:nvGrpSpPr>
        <p:grpSpPr>
          <a:xfrm>
            <a:off x="8968966" y="5890435"/>
            <a:ext cx="535888" cy="357181"/>
            <a:chOff x="0" y="0"/>
            <a:chExt cx="1930400" cy="1297940"/>
          </a:xfrm>
          <a:solidFill>
            <a:srgbClr val="FFF5CF"/>
          </a:solidFill>
        </p:grpSpPr>
        <p:sp>
          <p:nvSpPr>
            <p:cNvPr id="45" name="Freeform 28">
              <a:extLst>
                <a:ext uri="{FF2B5EF4-FFF2-40B4-BE49-F238E27FC236}">
                  <a16:creationId xmlns:a16="http://schemas.microsoft.com/office/drawing/2014/main" id="{3517A231-AD58-62E5-9DBB-1B6A23284D88}"/>
                </a:ext>
              </a:extLst>
            </p:cNvPr>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grp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grpSp>
      <p:grpSp>
        <p:nvGrpSpPr>
          <p:cNvPr id="46" name="Group 29">
            <a:extLst>
              <a:ext uri="{FF2B5EF4-FFF2-40B4-BE49-F238E27FC236}">
                <a16:creationId xmlns:a16="http://schemas.microsoft.com/office/drawing/2014/main" id="{FBF8C6D2-7874-3C08-3C97-FF8D15923327}"/>
              </a:ext>
            </a:extLst>
          </p:cNvPr>
          <p:cNvGrpSpPr/>
          <p:nvPr/>
        </p:nvGrpSpPr>
        <p:grpSpPr>
          <a:xfrm>
            <a:off x="11685071" y="6326273"/>
            <a:ext cx="4001600" cy="5104184"/>
            <a:chOff x="0" y="0"/>
            <a:chExt cx="7437612" cy="9570189"/>
          </a:xfrm>
        </p:grpSpPr>
        <p:sp>
          <p:nvSpPr>
            <p:cNvPr id="47" name="Freeform 30">
              <a:extLst>
                <a:ext uri="{FF2B5EF4-FFF2-40B4-BE49-F238E27FC236}">
                  <a16:creationId xmlns:a16="http://schemas.microsoft.com/office/drawing/2014/main" id="{AB45DC55-0432-3E3A-CE7A-FC1C8EAE7AE8}"/>
                </a:ext>
              </a:extLst>
            </p:cNvPr>
            <p:cNvSpPr/>
            <p:nvPr/>
          </p:nvSpPr>
          <p:spPr>
            <a:xfrm>
              <a:off x="31750" y="31750"/>
              <a:ext cx="7372870" cy="9506689"/>
            </a:xfrm>
            <a:custGeom>
              <a:avLst/>
              <a:gdLst/>
              <a:ahLst/>
              <a:cxnLst/>
              <a:rect l="l" t="t" r="r" b="b"/>
              <a:pathLst>
                <a:path w="7372870" h="9506689">
                  <a:moveTo>
                    <a:pt x="7281401" y="9506689"/>
                  </a:moveTo>
                  <a:lnTo>
                    <a:pt x="92710" y="9506689"/>
                  </a:lnTo>
                  <a:cubicBezTo>
                    <a:pt x="41910" y="9506689"/>
                    <a:pt x="0" y="9464780"/>
                    <a:pt x="0" y="9413980"/>
                  </a:cubicBezTo>
                  <a:lnTo>
                    <a:pt x="0" y="92710"/>
                  </a:lnTo>
                  <a:cubicBezTo>
                    <a:pt x="0" y="41910"/>
                    <a:pt x="41910" y="0"/>
                    <a:pt x="92710" y="0"/>
                  </a:cubicBezTo>
                  <a:lnTo>
                    <a:pt x="7280132" y="0"/>
                  </a:lnTo>
                  <a:cubicBezTo>
                    <a:pt x="7330932" y="0"/>
                    <a:pt x="7372841" y="41910"/>
                    <a:pt x="7372841" y="92710"/>
                  </a:cubicBezTo>
                  <a:lnTo>
                    <a:pt x="7372841" y="9412710"/>
                  </a:lnTo>
                  <a:cubicBezTo>
                    <a:pt x="7374111" y="9464780"/>
                    <a:pt x="7332201" y="9506689"/>
                    <a:pt x="7281401" y="9506689"/>
                  </a:cubicBezTo>
                  <a:close/>
                </a:path>
              </a:pathLst>
            </a:custGeom>
            <a:solidFill>
              <a:srgbClr val="FFFFFF"/>
            </a:solid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sp>
          <p:nvSpPr>
            <p:cNvPr id="48" name="Freeform 31">
              <a:extLst>
                <a:ext uri="{FF2B5EF4-FFF2-40B4-BE49-F238E27FC236}">
                  <a16:creationId xmlns:a16="http://schemas.microsoft.com/office/drawing/2014/main" id="{D737895B-5CBE-0079-B2A0-382D06C29A6C}"/>
                </a:ext>
              </a:extLst>
            </p:cNvPr>
            <p:cNvSpPr/>
            <p:nvPr/>
          </p:nvSpPr>
          <p:spPr>
            <a:xfrm>
              <a:off x="0" y="0"/>
              <a:ext cx="7437612" cy="9570189"/>
            </a:xfrm>
            <a:custGeom>
              <a:avLst/>
              <a:gdLst/>
              <a:ahLst/>
              <a:cxnLst/>
              <a:rect l="l" t="t" r="r" b="b"/>
              <a:pathLst>
                <a:path w="7437612" h="9570189">
                  <a:moveTo>
                    <a:pt x="7313151" y="59690"/>
                  </a:moveTo>
                  <a:cubicBezTo>
                    <a:pt x="7348711" y="59690"/>
                    <a:pt x="7377922" y="88900"/>
                    <a:pt x="7377922" y="124460"/>
                  </a:cubicBezTo>
                  <a:lnTo>
                    <a:pt x="7377922" y="9445730"/>
                  </a:lnTo>
                  <a:cubicBezTo>
                    <a:pt x="7377922" y="9481289"/>
                    <a:pt x="7348711" y="9510499"/>
                    <a:pt x="7313151" y="9510499"/>
                  </a:cubicBezTo>
                  <a:lnTo>
                    <a:pt x="124460" y="9510499"/>
                  </a:lnTo>
                  <a:cubicBezTo>
                    <a:pt x="88900" y="9510499"/>
                    <a:pt x="59690" y="9481289"/>
                    <a:pt x="59690" y="9445730"/>
                  </a:cubicBezTo>
                  <a:lnTo>
                    <a:pt x="59690" y="124460"/>
                  </a:lnTo>
                  <a:cubicBezTo>
                    <a:pt x="59690" y="88900"/>
                    <a:pt x="88900" y="59690"/>
                    <a:pt x="124460" y="59690"/>
                  </a:cubicBezTo>
                  <a:lnTo>
                    <a:pt x="7313151" y="59690"/>
                  </a:lnTo>
                  <a:moveTo>
                    <a:pt x="7313151" y="0"/>
                  </a:moveTo>
                  <a:lnTo>
                    <a:pt x="124460" y="0"/>
                  </a:lnTo>
                  <a:cubicBezTo>
                    <a:pt x="55880" y="0"/>
                    <a:pt x="0" y="55880"/>
                    <a:pt x="0" y="124460"/>
                  </a:cubicBezTo>
                  <a:lnTo>
                    <a:pt x="0" y="9445730"/>
                  </a:lnTo>
                  <a:cubicBezTo>
                    <a:pt x="0" y="9514310"/>
                    <a:pt x="55880" y="9570189"/>
                    <a:pt x="124460" y="9570189"/>
                  </a:cubicBezTo>
                  <a:lnTo>
                    <a:pt x="7313151" y="9570189"/>
                  </a:lnTo>
                  <a:cubicBezTo>
                    <a:pt x="7381732" y="9570189"/>
                    <a:pt x="7437612" y="9514310"/>
                    <a:pt x="7437612" y="9445730"/>
                  </a:cubicBezTo>
                  <a:lnTo>
                    <a:pt x="7437612" y="124460"/>
                  </a:lnTo>
                  <a:cubicBezTo>
                    <a:pt x="7437612" y="55880"/>
                    <a:pt x="7381732" y="0"/>
                    <a:pt x="7313151" y="0"/>
                  </a:cubicBezTo>
                  <a:close/>
                </a:path>
              </a:pathLst>
            </a:custGeom>
            <a:solidFill>
              <a:srgbClr val="000000"/>
            </a:solid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grpSp>
      <p:grpSp>
        <p:nvGrpSpPr>
          <p:cNvPr id="49" name="Group 32">
            <a:extLst>
              <a:ext uri="{FF2B5EF4-FFF2-40B4-BE49-F238E27FC236}">
                <a16:creationId xmlns:a16="http://schemas.microsoft.com/office/drawing/2014/main" id="{CAAE1BF0-DE25-718A-678F-09E6D95F9D38}"/>
              </a:ext>
            </a:extLst>
          </p:cNvPr>
          <p:cNvGrpSpPr/>
          <p:nvPr/>
        </p:nvGrpSpPr>
        <p:grpSpPr>
          <a:xfrm>
            <a:off x="11685071" y="4446897"/>
            <a:ext cx="4001599" cy="1487763"/>
            <a:chOff x="0" y="0"/>
            <a:chExt cx="6577418" cy="2466889"/>
          </a:xfrm>
          <a:solidFill>
            <a:srgbClr val="DDDBEF"/>
          </a:solidFill>
        </p:grpSpPr>
        <p:sp>
          <p:nvSpPr>
            <p:cNvPr id="50" name="Freeform 33">
              <a:extLst>
                <a:ext uri="{FF2B5EF4-FFF2-40B4-BE49-F238E27FC236}">
                  <a16:creationId xmlns:a16="http://schemas.microsoft.com/office/drawing/2014/main" id="{3701EDE4-1687-B34F-FD5F-7144BE75A2FD}"/>
                </a:ext>
              </a:extLst>
            </p:cNvPr>
            <p:cNvSpPr/>
            <p:nvPr/>
          </p:nvSpPr>
          <p:spPr>
            <a:xfrm>
              <a:off x="0" y="0"/>
              <a:ext cx="6577418" cy="2466889"/>
            </a:xfrm>
            <a:custGeom>
              <a:avLst/>
              <a:gdLst/>
              <a:ahLst/>
              <a:cxnLst/>
              <a:rect l="l" t="t" r="r" b="b"/>
              <a:pathLst>
                <a:path w="6577418" h="2466889">
                  <a:moveTo>
                    <a:pt x="6452958" y="2466889"/>
                  </a:moveTo>
                  <a:lnTo>
                    <a:pt x="124460" y="2466889"/>
                  </a:lnTo>
                  <a:cubicBezTo>
                    <a:pt x="55880" y="2466889"/>
                    <a:pt x="0" y="2411009"/>
                    <a:pt x="0" y="2342429"/>
                  </a:cubicBezTo>
                  <a:lnTo>
                    <a:pt x="0" y="124460"/>
                  </a:lnTo>
                  <a:cubicBezTo>
                    <a:pt x="0" y="55880"/>
                    <a:pt x="55880" y="0"/>
                    <a:pt x="124460" y="0"/>
                  </a:cubicBezTo>
                  <a:lnTo>
                    <a:pt x="6452958" y="0"/>
                  </a:lnTo>
                  <a:cubicBezTo>
                    <a:pt x="6521538" y="0"/>
                    <a:pt x="6577418" y="55880"/>
                    <a:pt x="6577418" y="124460"/>
                  </a:cubicBezTo>
                  <a:lnTo>
                    <a:pt x="6577418" y="2342429"/>
                  </a:lnTo>
                  <a:cubicBezTo>
                    <a:pt x="6577418" y="2411009"/>
                    <a:pt x="6521538" y="2466889"/>
                    <a:pt x="6452958" y="2466889"/>
                  </a:cubicBezTo>
                  <a:close/>
                </a:path>
              </a:pathLst>
            </a:custGeom>
            <a:grp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grpSp>
      <p:sp>
        <p:nvSpPr>
          <p:cNvPr id="52" name="TextBox 35">
            <a:extLst>
              <a:ext uri="{FF2B5EF4-FFF2-40B4-BE49-F238E27FC236}">
                <a16:creationId xmlns:a16="http://schemas.microsoft.com/office/drawing/2014/main" id="{01D39FD4-78B5-2A02-5C9B-FFDC08510D49}"/>
              </a:ext>
            </a:extLst>
          </p:cNvPr>
          <p:cNvSpPr txBox="1"/>
          <p:nvPr/>
        </p:nvSpPr>
        <p:spPr>
          <a:xfrm>
            <a:off x="12076164" y="4828250"/>
            <a:ext cx="3137507" cy="1231106"/>
          </a:xfrm>
          <a:prstGeom prst="rect">
            <a:avLst/>
          </a:prstGeom>
        </p:spPr>
        <p:txBody>
          <a:bodyPr wrap="square" lIns="0" tIns="0" rIns="0" bIns="0" rtlCol="0" anchor="t">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2000" b="1" i="0" u="none" strike="noStrike" kern="0" cap="none" spc="27" normalizeH="0" baseline="0" noProof="0" err="1">
                <a:ln>
                  <a:noFill/>
                </a:ln>
                <a:solidFill>
                  <a:srgbClr val="000000"/>
                </a:solidFill>
                <a:effectLst/>
                <a:uLnTx/>
                <a:uFillTx/>
                <a:latin typeface="IBM Plex Sans" panose="020B0503050203000203" pitchFamily="34" charset="0"/>
                <a:ea typeface="Inter Bold"/>
                <a:cs typeface="Inter Bold"/>
                <a:sym typeface="Inter Bold"/>
              </a:rPr>
              <a:t>Uppföljning</a:t>
            </a:r>
            <a:r>
              <a:rPr kumimoji="0" lang="en-US" sz="2000" b="1" i="0" u="none" strike="noStrike" kern="0" cap="none" spc="27" normalizeH="0" baseline="0" noProof="0">
                <a:ln>
                  <a:noFill/>
                </a:ln>
                <a:solidFill>
                  <a:srgbClr val="000000"/>
                </a:solidFill>
                <a:effectLst/>
                <a:uLnTx/>
                <a:uFillTx/>
                <a:latin typeface="IBM Plex Sans" panose="020B0503050203000203" pitchFamily="34" charset="0"/>
                <a:ea typeface="Inter Bold"/>
                <a:cs typeface="Inter Bold"/>
                <a:sym typeface="Inter Bold"/>
              </a:rPr>
              <a:t> </a:t>
            </a:r>
            <a:br>
              <a:rPr kumimoji="0" lang="en-US" sz="2000" b="1" i="0" u="none" strike="noStrike" kern="0" cap="none" spc="27" normalizeH="0" baseline="0" noProof="0">
                <a:ln>
                  <a:noFill/>
                </a:ln>
                <a:solidFill>
                  <a:srgbClr val="000000"/>
                </a:solidFill>
                <a:effectLst/>
                <a:uLnTx/>
                <a:uFillTx/>
                <a:latin typeface="IBM Plex Sans" panose="020B0503050203000203" pitchFamily="34" charset="0"/>
                <a:ea typeface="Inter Bold"/>
                <a:cs typeface="Inter Bold"/>
                <a:sym typeface="Inter Bold"/>
              </a:rPr>
            </a:br>
            <a:r>
              <a:rPr kumimoji="0" lang="en-US" sz="2000" b="1" i="0" u="none" strike="noStrike" kern="0" cap="none" spc="27" normalizeH="0" baseline="0" noProof="0">
                <a:ln>
                  <a:noFill/>
                </a:ln>
                <a:solidFill>
                  <a:srgbClr val="000000"/>
                </a:solidFill>
                <a:effectLst/>
                <a:uLnTx/>
                <a:uFillTx/>
                <a:latin typeface="IBM Plex Sans" panose="020B0503050203000203" pitchFamily="34" charset="0"/>
                <a:ea typeface="Inter Bold"/>
                <a:cs typeface="Inter Bold"/>
                <a:sym typeface="Inter Bold"/>
              </a:rPr>
              <a:t>med </a:t>
            </a:r>
            <a:r>
              <a:rPr kumimoji="0" lang="en-US" sz="2000" b="1" i="0" u="none" strike="noStrike" kern="0" cap="none" spc="27" normalizeH="0" baseline="0" noProof="0" err="1">
                <a:ln>
                  <a:noFill/>
                </a:ln>
                <a:solidFill>
                  <a:srgbClr val="000000"/>
                </a:solidFill>
                <a:effectLst/>
                <a:uLnTx/>
                <a:uFillTx/>
                <a:latin typeface="IBM Plex Sans" panose="020B0503050203000203" pitchFamily="34" charset="0"/>
                <a:ea typeface="Inter Bold"/>
                <a:cs typeface="Inter Bold"/>
                <a:sym typeface="Inter Bold"/>
              </a:rPr>
              <a:t>respektive</a:t>
            </a:r>
            <a:r>
              <a:rPr kumimoji="0" lang="en-US" sz="2000" b="1" i="0" u="none" strike="noStrike" kern="0" cap="none" spc="27" normalizeH="0" baseline="0" noProof="0">
                <a:ln>
                  <a:noFill/>
                </a:ln>
                <a:solidFill>
                  <a:srgbClr val="000000"/>
                </a:solidFill>
                <a:effectLst/>
                <a:uLnTx/>
                <a:uFillTx/>
                <a:latin typeface="IBM Plex Sans" panose="020B0503050203000203" pitchFamily="34" charset="0"/>
                <a:ea typeface="Inter Bold"/>
                <a:cs typeface="Inter Bold"/>
                <a:sym typeface="Inter Bold"/>
              </a:rPr>
              <a:t> </a:t>
            </a:r>
            <a:r>
              <a:rPr kumimoji="0" lang="en-US" sz="2000" b="1" i="0" u="none" strike="noStrike" kern="0" cap="none" spc="27" normalizeH="0" baseline="0" noProof="0" err="1">
                <a:ln>
                  <a:noFill/>
                </a:ln>
                <a:solidFill>
                  <a:srgbClr val="000000"/>
                </a:solidFill>
                <a:effectLst/>
                <a:uLnTx/>
                <a:uFillTx/>
                <a:latin typeface="IBM Plex Sans" panose="020B0503050203000203" pitchFamily="34" charset="0"/>
                <a:ea typeface="Inter Bold"/>
                <a:cs typeface="Inter Bold"/>
                <a:sym typeface="Inter Bold"/>
              </a:rPr>
              <a:t>företag</a:t>
            </a:r>
            <a:endParaRPr kumimoji="0" lang="en-US" sz="2000" b="1" i="0" u="none" strike="noStrike" kern="0" cap="none" spc="27" normalizeH="0" baseline="0" noProof="0">
              <a:ln>
                <a:noFill/>
              </a:ln>
              <a:solidFill>
                <a:srgbClr val="000000"/>
              </a:solidFill>
              <a:effectLst/>
              <a:uLnTx/>
              <a:uFillTx/>
              <a:latin typeface="IBM Plex Sans" panose="020B0503050203000203" pitchFamily="34" charset="0"/>
              <a:ea typeface="Inter Bold"/>
              <a:cs typeface="Inter Bold"/>
              <a:sym typeface="Inter Bold"/>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27" normalizeH="0" baseline="0" noProof="0">
              <a:ln>
                <a:noFill/>
              </a:ln>
              <a:solidFill>
                <a:srgbClr val="000000"/>
              </a:solidFill>
              <a:effectLst/>
              <a:uLnTx/>
              <a:uFillTx/>
              <a:latin typeface="IBM Plex Sans" panose="020B0503050203000203" pitchFamily="34" charset="0"/>
              <a:ea typeface="Inter Bold"/>
              <a:cs typeface="Inter Bold"/>
              <a:sym typeface="Inter Bold"/>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27" normalizeH="0" baseline="0" noProof="0">
              <a:ln>
                <a:noFill/>
              </a:ln>
              <a:solidFill>
                <a:srgbClr val="000000"/>
              </a:solidFill>
              <a:effectLst/>
              <a:uLnTx/>
              <a:uFillTx/>
              <a:latin typeface="IBM Plex Sans" panose="020B0503050203000203" pitchFamily="34" charset="0"/>
              <a:ea typeface="Inter Bold"/>
              <a:cs typeface="Inter Bold"/>
              <a:sym typeface="Inter Bold"/>
            </a:endParaRPr>
          </a:p>
        </p:txBody>
      </p:sp>
      <p:grpSp>
        <p:nvGrpSpPr>
          <p:cNvPr id="53" name="Group 36">
            <a:extLst>
              <a:ext uri="{FF2B5EF4-FFF2-40B4-BE49-F238E27FC236}">
                <a16:creationId xmlns:a16="http://schemas.microsoft.com/office/drawing/2014/main" id="{8B09E788-C784-74F0-C423-DFAFA8B2F0E6}"/>
              </a:ext>
            </a:extLst>
          </p:cNvPr>
          <p:cNvGrpSpPr/>
          <p:nvPr/>
        </p:nvGrpSpPr>
        <p:grpSpPr>
          <a:xfrm>
            <a:off x="13404309" y="5890435"/>
            <a:ext cx="535888" cy="357181"/>
            <a:chOff x="0" y="0"/>
            <a:chExt cx="1930400" cy="1297940"/>
          </a:xfrm>
          <a:solidFill>
            <a:srgbClr val="DDDBEF"/>
          </a:solidFill>
        </p:grpSpPr>
        <p:sp>
          <p:nvSpPr>
            <p:cNvPr id="54" name="Freeform 37">
              <a:extLst>
                <a:ext uri="{FF2B5EF4-FFF2-40B4-BE49-F238E27FC236}">
                  <a16:creationId xmlns:a16="http://schemas.microsoft.com/office/drawing/2014/main" id="{BB25ED95-8E65-87A7-148A-409330A99B4A}"/>
                </a:ext>
              </a:extLst>
            </p:cNvPr>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grp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grpSp>
      <p:grpSp>
        <p:nvGrpSpPr>
          <p:cNvPr id="55" name="Group 38">
            <a:extLst>
              <a:ext uri="{FF2B5EF4-FFF2-40B4-BE49-F238E27FC236}">
                <a16:creationId xmlns:a16="http://schemas.microsoft.com/office/drawing/2014/main" id="{130F701F-1E1C-E39B-63FC-F11DC0F90941}"/>
              </a:ext>
            </a:extLst>
          </p:cNvPr>
          <p:cNvGrpSpPr/>
          <p:nvPr/>
        </p:nvGrpSpPr>
        <p:grpSpPr>
          <a:xfrm>
            <a:off x="16120411" y="6326273"/>
            <a:ext cx="4001600" cy="5104184"/>
            <a:chOff x="0" y="0"/>
            <a:chExt cx="7437612" cy="9570189"/>
          </a:xfrm>
        </p:grpSpPr>
        <p:sp>
          <p:nvSpPr>
            <p:cNvPr id="56" name="Freeform 39">
              <a:extLst>
                <a:ext uri="{FF2B5EF4-FFF2-40B4-BE49-F238E27FC236}">
                  <a16:creationId xmlns:a16="http://schemas.microsoft.com/office/drawing/2014/main" id="{0E34A120-C5A7-BBDC-4780-83A8A7B8DD07}"/>
                </a:ext>
              </a:extLst>
            </p:cNvPr>
            <p:cNvSpPr/>
            <p:nvPr/>
          </p:nvSpPr>
          <p:spPr>
            <a:xfrm>
              <a:off x="31750" y="31750"/>
              <a:ext cx="7372870" cy="9506689"/>
            </a:xfrm>
            <a:custGeom>
              <a:avLst/>
              <a:gdLst/>
              <a:ahLst/>
              <a:cxnLst/>
              <a:rect l="l" t="t" r="r" b="b"/>
              <a:pathLst>
                <a:path w="7372870" h="9506689">
                  <a:moveTo>
                    <a:pt x="7281401" y="9506689"/>
                  </a:moveTo>
                  <a:lnTo>
                    <a:pt x="92710" y="9506689"/>
                  </a:lnTo>
                  <a:cubicBezTo>
                    <a:pt x="41910" y="9506689"/>
                    <a:pt x="0" y="9464780"/>
                    <a:pt x="0" y="9413980"/>
                  </a:cubicBezTo>
                  <a:lnTo>
                    <a:pt x="0" y="92710"/>
                  </a:lnTo>
                  <a:cubicBezTo>
                    <a:pt x="0" y="41910"/>
                    <a:pt x="41910" y="0"/>
                    <a:pt x="92710" y="0"/>
                  </a:cubicBezTo>
                  <a:lnTo>
                    <a:pt x="7280132" y="0"/>
                  </a:lnTo>
                  <a:cubicBezTo>
                    <a:pt x="7330932" y="0"/>
                    <a:pt x="7372841" y="41910"/>
                    <a:pt x="7372841" y="92710"/>
                  </a:cubicBezTo>
                  <a:lnTo>
                    <a:pt x="7372841" y="9412710"/>
                  </a:lnTo>
                  <a:cubicBezTo>
                    <a:pt x="7374111" y="9464780"/>
                    <a:pt x="7332201" y="9506689"/>
                    <a:pt x="7281401" y="9506689"/>
                  </a:cubicBezTo>
                  <a:close/>
                </a:path>
              </a:pathLst>
            </a:custGeom>
            <a:solidFill>
              <a:srgbClr val="FFFFFF"/>
            </a:solid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sp>
          <p:nvSpPr>
            <p:cNvPr id="57" name="Freeform 40">
              <a:extLst>
                <a:ext uri="{FF2B5EF4-FFF2-40B4-BE49-F238E27FC236}">
                  <a16:creationId xmlns:a16="http://schemas.microsoft.com/office/drawing/2014/main" id="{817F632B-281D-5CDC-D0FD-A9DA40578F0E}"/>
                </a:ext>
              </a:extLst>
            </p:cNvPr>
            <p:cNvSpPr/>
            <p:nvPr/>
          </p:nvSpPr>
          <p:spPr>
            <a:xfrm>
              <a:off x="0" y="0"/>
              <a:ext cx="7437612" cy="9570189"/>
            </a:xfrm>
            <a:custGeom>
              <a:avLst/>
              <a:gdLst/>
              <a:ahLst/>
              <a:cxnLst/>
              <a:rect l="l" t="t" r="r" b="b"/>
              <a:pathLst>
                <a:path w="7437612" h="9570189">
                  <a:moveTo>
                    <a:pt x="7313151" y="59690"/>
                  </a:moveTo>
                  <a:cubicBezTo>
                    <a:pt x="7348711" y="59690"/>
                    <a:pt x="7377922" y="88900"/>
                    <a:pt x="7377922" y="124460"/>
                  </a:cubicBezTo>
                  <a:lnTo>
                    <a:pt x="7377922" y="9445730"/>
                  </a:lnTo>
                  <a:cubicBezTo>
                    <a:pt x="7377922" y="9481289"/>
                    <a:pt x="7348711" y="9510499"/>
                    <a:pt x="7313151" y="9510499"/>
                  </a:cubicBezTo>
                  <a:lnTo>
                    <a:pt x="124460" y="9510499"/>
                  </a:lnTo>
                  <a:cubicBezTo>
                    <a:pt x="88900" y="9510499"/>
                    <a:pt x="59690" y="9481289"/>
                    <a:pt x="59690" y="9445730"/>
                  </a:cubicBezTo>
                  <a:lnTo>
                    <a:pt x="59690" y="124460"/>
                  </a:lnTo>
                  <a:cubicBezTo>
                    <a:pt x="59690" y="88900"/>
                    <a:pt x="88900" y="59690"/>
                    <a:pt x="124460" y="59690"/>
                  </a:cubicBezTo>
                  <a:lnTo>
                    <a:pt x="7313151" y="59690"/>
                  </a:lnTo>
                  <a:moveTo>
                    <a:pt x="7313151" y="0"/>
                  </a:moveTo>
                  <a:lnTo>
                    <a:pt x="124460" y="0"/>
                  </a:lnTo>
                  <a:cubicBezTo>
                    <a:pt x="55880" y="0"/>
                    <a:pt x="0" y="55880"/>
                    <a:pt x="0" y="124460"/>
                  </a:cubicBezTo>
                  <a:lnTo>
                    <a:pt x="0" y="9445730"/>
                  </a:lnTo>
                  <a:cubicBezTo>
                    <a:pt x="0" y="9514310"/>
                    <a:pt x="55880" y="9570189"/>
                    <a:pt x="124460" y="9570189"/>
                  </a:cubicBezTo>
                  <a:lnTo>
                    <a:pt x="7313151" y="9570189"/>
                  </a:lnTo>
                  <a:cubicBezTo>
                    <a:pt x="7381732" y="9570189"/>
                    <a:pt x="7437612" y="9514310"/>
                    <a:pt x="7437612" y="9445730"/>
                  </a:cubicBezTo>
                  <a:lnTo>
                    <a:pt x="7437612" y="124460"/>
                  </a:lnTo>
                  <a:cubicBezTo>
                    <a:pt x="7437612" y="55880"/>
                    <a:pt x="7381732" y="0"/>
                    <a:pt x="7313151" y="0"/>
                  </a:cubicBezTo>
                  <a:close/>
                </a:path>
              </a:pathLst>
            </a:custGeom>
            <a:solidFill>
              <a:srgbClr val="000000"/>
            </a:solid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grpSp>
      <p:grpSp>
        <p:nvGrpSpPr>
          <p:cNvPr id="58" name="Group 41">
            <a:extLst>
              <a:ext uri="{FF2B5EF4-FFF2-40B4-BE49-F238E27FC236}">
                <a16:creationId xmlns:a16="http://schemas.microsoft.com/office/drawing/2014/main" id="{3AF316DC-4A69-00CA-5A47-B2667DCAF63E}"/>
              </a:ext>
            </a:extLst>
          </p:cNvPr>
          <p:cNvGrpSpPr/>
          <p:nvPr/>
        </p:nvGrpSpPr>
        <p:grpSpPr>
          <a:xfrm>
            <a:off x="16120411" y="4446897"/>
            <a:ext cx="4001599" cy="1487763"/>
            <a:chOff x="0" y="0"/>
            <a:chExt cx="6577418" cy="2466889"/>
          </a:xfrm>
          <a:solidFill>
            <a:srgbClr val="35ABF0"/>
          </a:solidFill>
        </p:grpSpPr>
        <p:sp>
          <p:nvSpPr>
            <p:cNvPr id="59" name="Freeform 42">
              <a:extLst>
                <a:ext uri="{FF2B5EF4-FFF2-40B4-BE49-F238E27FC236}">
                  <a16:creationId xmlns:a16="http://schemas.microsoft.com/office/drawing/2014/main" id="{D9E0D0C7-0437-4113-A9E4-C02539C18E1B}"/>
                </a:ext>
              </a:extLst>
            </p:cNvPr>
            <p:cNvSpPr/>
            <p:nvPr/>
          </p:nvSpPr>
          <p:spPr>
            <a:xfrm>
              <a:off x="0" y="0"/>
              <a:ext cx="6577418" cy="2466889"/>
            </a:xfrm>
            <a:custGeom>
              <a:avLst/>
              <a:gdLst/>
              <a:ahLst/>
              <a:cxnLst/>
              <a:rect l="l" t="t" r="r" b="b"/>
              <a:pathLst>
                <a:path w="6577418" h="2466889">
                  <a:moveTo>
                    <a:pt x="6452958" y="2466889"/>
                  </a:moveTo>
                  <a:lnTo>
                    <a:pt x="124460" y="2466889"/>
                  </a:lnTo>
                  <a:cubicBezTo>
                    <a:pt x="55880" y="2466889"/>
                    <a:pt x="0" y="2411009"/>
                    <a:pt x="0" y="2342429"/>
                  </a:cubicBezTo>
                  <a:lnTo>
                    <a:pt x="0" y="124460"/>
                  </a:lnTo>
                  <a:cubicBezTo>
                    <a:pt x="0" y="55880"/>
                    <a:pt x="55880" y="0"/>
                    <a:pt x="124460" y="0"/>
                  </a:cubicBezTo>
                  <a:lnTo>
                    <a:pt x="6452958" y="0"/>
                  </a:lnTo>
                  <a:cubicBezTo>
                    <a:pt x="6521538" y="0"/>
                    <a:pt x="6577418" y="55880"/>
                    <a:pt x="6577418" y="124460"/>
                  </a:cubicBezTo>
                  <a:lnTo>
                    <a:pt x="6577418" y="2342429"/>
                  </a:lnTo>
                  <a:cubicBezTo>
                    <a:pt x="6577418" y="2411009"/>
                    <a:pt x="6521538" y="2466889"/>
                    <a:pt x="6452958" y="2466889"/>
                  </a:cubicBezTo>
                  <a:close/>
                </a:path>
              </a:pathLst>
            </a:custGeom>
            <a:grp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grpSp>
      <p:sp>
        <p:nvSpPr>
          <p:cNvPr id="60" name="TextBox 43">
            <a:extLst>
              <a:ext uri="{FF2B5EF4-FFF2-40B4-BE49-F238E27FC236}">
                <a16:creationId xmlns:a16="http://schemas.microsoft.com/office/drawing/2014/main" id="{0950225C-5DB6-62A3-3567-01BE81626EAC}"/>
              </a:ext>
            </a:extLst>
          </p:cNvPr>
          <p:cNvSpPr txBox="1"/>
          <p:nvPr/>
        </p:nvSpPr>
        <p:spPr>
          <a:xfrm>
            <a:off x="16475324" y="6891576"/>
            <a:ext cx="3096555" cy="3077766"/>
          </a:xfrm>
          <a:prstGeom prst="rect">
            <a:avLst/>
          </a:prstGeom>
        </p:spPr>
        <p:txBody>
          <a:bodyPr wrap="square" lIns="0" tIns="0" rIns="0" bIns="0" rtlCol="0" anchor="t">
            <a:spAutoFit/>
          </a:bodyPr>
          <a:lstStyle/>
          <a:p>
            <a:r>
              <a:rPr lang="sv-SE" sz="2000" spc="-10">
                <a:solidFill>
                  <a:srgbClr val="A6A6A6"/>
                </a:solidFill>
                <a:latin typeface="IBM Plex Sans" panose="020B0503050203000203" pitchFamily="34" charset="0"/>
                <a:ea typeface="Inter"/>
              </a:rPr>
              <a:t>REFLEKTION OCH RESULTAT</a:t>
            </a:r>
          </a:p>
          <a:p>
            <a:endParaRPr lang="sv-SE" sz="2000" spc="-10">
              <a:solidFill>
                <a:srgbClr val="A6A6A6"/>
              </a:solidFill>
              <a:latin typeface="IBM Plex Sans" panose="020B0503050203000203" pitchFamily="34" charset="0"/>
              <a:ea typeface="Inter"/>
            </a:endParaRPr>
          </a:p>
          <a:p>
            <a:r>
              <a:rPr lang="sv-SE" sz="2000" spc="-10">
                <a:solidFill>
                  <a:srgbClr val="A6A6A6"/>
                </a:solidFill>
                <a:latin typeface="IBM Plex Sans" panose="020B0503050203000203" pitchFamily="34" charset="0"/>
                <a:ea typeface="Inter"/>
              </a:rPr>
              <a:t>Enkät med grupp </a:t>
            </a:r>
          </a:p>
          <a:p>
            <a:endParaRPr lang="sv-SE" sz="2000" spc="-10">
              <a:solidFill>
                <a:srgbClr val="A6A6A6"/>
              </a:solidFill>
              <a:latin typeface="IBM Plex Sans" panose="020B0503050203000203" pitchFamily="34" charset="0"/>
              <a:ea typeface="Inter"/>
            </a:endParaRPr>
          </a:p>
          <a:p>
            <a:r>
              <a:rPr lang="sv-SE" sz="2000" spc="-10">
                <a:solidFill>
                  <a:srgbClr val="A6A6A6"/>
                </a:solidFill>
                <a:latin typeface="IBM Plex Sans" panose="020B0503050203000203" pitchFamily="34" charset="0"/>
                <a:ea typeface="Inter"/>
              </a:rPr>
              <a:t>Möte VD</a:t>
            </a:r>
          </a:p>
          <a:p>
            <a:endParaRPr lang="sv-SE" sz="2000" spc="-10">
              <a:solidFill>
                <a:srgbClr val="A6A6A6"/>
              </a:solidFill>
              <a:latin typeface="IBM Plex Sans" panose="020B0503050203000203" pitchFamily="34" charset="0"/>
              <a:ea typeface="Inter"/>
            </a:endParaRPr>
          </a:p>
          <a:p>
            <a:r>
              <a:rPr lang="sv-SE" sz="2000" spc="-10">
                <a:solidFill>
                  <a:schemeClr val="tx1"/>
                </a:solidFill>
                <a:latin typeface="IBM Plex Sans" panose="020B0503050203000203" pitchFamily="34" charset="0"/>
                <a:ea typeface="Inter"/>
                <a:sym typeface="Inter"/>
              </a:rPr>
              <a:t>Boka in datum</a:t>
            </a:r>
            <a:endParaRPr lang="en-US" sz="2000" spc="-10">
              <a:solidFill>
                <a:schemeClr val="tx1"/>
              </a:solidFill>
              <a:latin typeface="IBM Plex Sans" panose="020B0503050203000203" pitchFamily="34" charset="0"/>
              <a:ea typeface="Inter"/>
              <a:sym typeface="Inter"/>
            </a:endParaRPr>
          </a:p>
          <a:p>
            <a:endParaRPr lang="sv-SE" sz="2000" spc="-10">
              <a:solidFill>
                <a:srgbClr val="A6A6A6"/>
              </a:solidFill>
              <a:latin typeface="IBM Plex Sans" panose="020B0503050203000203" pitchFamily="34" charset="0"/>
              <a:ea typeface="Inter"/>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10" normalizeH="0" baseline="0" noProof="0">
              <a:ln>
                <a:noFill/>
              </a:ln>
              <a:solidFill>
                <a:srgbClr val="A6A6A6"/>
              </a:solidFill>
              <a:effectLst/>
              <a:uLnTx/>
              <a:uFillTx/>
              <a:latin typeface="IBM Plex Sans" panose="020B0503050203000203" pitchFamily="34" charset="0"/>
              <a:ea typeface="Inter"/>
              <a:cs typeface="Inter"/>
              <a:sym typeface="Inter"/>
            </a:endParaRPr>
          </a:p>
        </p:txBody>
      </p:sp>
      <p:sp>
        <p:nvSpPr>
          <p:cNvPr id="61" name="TextBox 44">
            <a:extLst>
              <a:ext uri="{FF2B5EF4-FFF2-40B4-BE49-F238E27FC236}">
                <a16:creationId xmlns:a16="http://schemas.microsoft.com/office/drawing/2014/main" id="{5657970B-6BCC-D069-5755-05FAA64BBB2D}"/>
              </a:ext>
            </a:extLst>
          </p:cNvPr>
          <p:cNvSpPr txBox="1"/>
          <p:nvPr/>
        </p:nvSpPr>
        <p:spPr>
          <a:xfrm>
            <a:off x="16511507" y="4828250"/>
            <a:ext cx="3137507" cy="923330"/>
          </a:xfrm>
          <a:prstGeom prst="rect">
            <a:avLst/>
          </a:prstGeom>
        </p:spPr>
        <p:txBody>
          <a:bodyPr wrap="square" lIns="0" tIns="0" rIns="0" bIns="0" rtlCol="0" anchor="t">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lang="en-US" sz="2000" spc="27" err="1">
                <a:latin typeface="IBM Plex Sans" panose="020B0503050203000203" pitchFamily="34" charset="0"/>
                <a:ea typeface="Inter Bold"/>
                <a:cs typeface="Inter Bold"/>
                <a:sym typeface="Inter Bold"/>
              </a:rPr>
              <a:t>Projektavslut</a:t>
            </a:r>
            <a:endParaRPr lang="en-US" sz="2000" spc="27">
              <a:latin typeface="IBM Plex Sans" panose="020B0503050203000203" pitchFamily="34" charset="0"/>
              <a:ea typeface="Inter Bold"/>
              <a:cs typeface="Inter Bold"/>
              <a:sym typeface="Inter Bold"/>
            </a:endParaRP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US" sz="2000" b="1" i="0" u="none" strike="noStrike" kern="0" cap="none" spc="27" normalizeH="0" baseline="0" noProof="0" err="1">
                <a:ln>
                  <a:noFill/>
                </a:ln>
                <a:solidFill>
                  <a:srgbClr val="000000"/>
                </a:solidFill>
                <a:effectLst/>
                <a:uLnTx/>
                <a:uFillTx/>
                <a:latin typeface="IBM Plex Sans" panose="020B0503050203000203" pitchFamily="34" charset="0"/>
                <a:ea typeface="Inter Bold"/>
                <a:cs typeface="Inter Bold"/>
                <a:sym typeface="Inter Bold"/>
              </a:rPr>
              <a:t>Gemensamt</a:t>
            </a:r>
            <a:endParaRPr kumimoji="0" lang="en-US" sz="2000" b="1" i="0" u="none" strike="noStrike" kern="0" cap="none" spc="27" normalizeH="0" baseline="0" noProof="0">
              <a:ln>
                <a:noFill/>
              </a:ln>
              <a:solidFill>
                <a:srgbClr val="000000"/>
              </a:solidFill>
              <a:effectLst/>
              <a:uLnTx/>
              <a:uFillTx/>
              <a:latin typeface="IBM Plex Sans" panose="020B0503050203000203" pitchFamily="34" charset="0"/>
              <a:ea typeface="Inter Bold"/>
              <a:cs typeface="Inter Bold"/>
              <a:sym typeface="Inter Bold"/>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27" normalizeH="0" baseline="0" noProof="0">
              <a:ln>
                <a:noFill/>
              </a:ln>
              <a:solidFill>
                <a:srgbClr val="000000"/>
              </a:solidFill>
              <a:effectLst/>
              <a:uLnTx/>
              <a:uFillTx/>
              <a:latin typeface="IBM Plex Sans" panose="020B0503050203000203" pitchFamily="34" charset="0"/>
              <a:ea typeface="Inter Bold"/>
              <a:cs typeface="Inter Bold"/>
              <a:sym typeface="Inter Bold"/>
            </a:endParaRPr>
          </a:p>
        </p:txBody>
      </p:sp>
      <p:grpSp>
        <p:nvGrpSpPr>
          <p:cNvPr id="62" name="Group 45">
            <a:extLst>
              <a:ext uri="{FF2B5EF4-FFF2-40B4-BE49-F238E27FC236}">
                <a16:creationId xmlns:a16="http://schemas.microsoft.com/office/drawing/2014/main" id="{3176463A-FCD9-7E65-C32E-88CF939B5E34}"/>
              </a:ext>
            </a:extLst>
          </p:cNvPr>
          <p:cNvGrpSpPr/>
          <p:nvPr/>
        </p:nvGrpSpPr>
        <p:grpSpPr>
          <a:xfrm>
            <a:off x="17839652" y="5890435"/>
            <a:ext cx="535888" cy="357181"/>
            <a:chOff x="0" y="0"/>
            <a:chExt cx="1930400" cy="1297940"/>
          </a:xfrm>
          <a:solidFill>
            <a:srgbClr val="35ABF0"/>
          </a:solidFill>
        </p:grpSpPr>
        <p:sp>
          <p:nvSpPr>
            <p:cNvPr id="63" name="Freeform 46">
              <a:extLst>
                <a:ext uri="{FF2B5EF4-FFF2-40B4-BE49-F238E27FC236}">
                  <a16:creationId xmlns:a16="http://schemas.microsoft.com/office/drawing/2014/main" id="{45B8F9C2-5D23-A84F-D242-FB0F0E56F06D}"/>
                </a:ext>
              </a:extLst>
            </p:cNvPr>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grpFill/>
          </p:spPr>
          <p:txBody>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000000"/>
                </a:solidFill>
                <a:effectLst/>
                <a:uLnTx/>
                <a:uFillTx/>
                <a:latin typeface="Helvetica Neue"/>
                <a:sym typeface="Helvetica Neue"/>
              </a:endParaRPr>
            </a:p>
          </p:txBody>
        </p:sp>
      </p:grpSp>
      <p:sp>
        <p:nvSpPr>
          <p:cNvPr id="8" name="TextBox 12">
            <a:extLst>
              <a:ext uri="{FF2B5EF4-FFF2-40B4-BE49-F238E27FC236}">
                <a16:creationId xmlns:a16="http://schemas.microsoft.com/office/drawing/2014/main" id="{5BDC1327-6F2C-20C1-AE30-34191D89148B}"/>
              </a:ext>
            </a:extLst>
          </p:cNvPr>
          <p:cNvSpPr txBox="1"/>
          <p:nvPr/>
        </p:nvSpPr>
        <p:spPr>
          <a:xfrm>
            <a:off x="3017704" y="6912395"/>
            <a:ext cx="3597420" cy="5232202"/>
          </a:xfrm>
          <a:prstGeom prst="rect">
            <a:avLst/>
          </a:prstGeom>
        </p:spPr>
        <p:txBody>
          <a:bodyPr wrap="square" lIns="0" tIns="0" rIns="0" bIns="0" rtlCol="0" anchor="t">
            <a:spAutoFit/>
          </a:bodyPr>
          <a:lstStyle/>
          <a:p>
            <a:pPr lvl="0">
              <a:defRPr/>
            </a:pPr>
            <a:r>
              <a:rPr lang="sv-SE" sz="2000" spc="-10">
                <a:solidFill>
                  <a:srgbClr val="A6A6A6"/>
                </a:solidFill>
                <a:latin typeface="IBM Plex Sans" panose="020B0503050203000203" pitchFamily="34" charset="0"/>
                <a:ea typeface="Inter"/>
              </a:rPr>
              <a:t>ERFARENHETSUTBYTE</a:t>
            </a:r>
          </a:p>
          <a:p>
            <a:pPr lvl="0">
              <a:defRPr/>
            </a:pPr>
            <a:endParaRPr lang="sv-SE" sz="2000" spc="-10">
              <a:solidFill>
                <a:srgbClr val="A6A6A6"/>
              </a:solidFill>
              <a:latin typeface="IBM Plex Sans" panose="020B0503050203000203" pitchFamily="34" charset="0"/>
              <a:ea typeface="Inter"/>
            </a:endParaRPr>
          </a:p>
          <a:p>
            <a:pPr lvl="0">
              <a:defRPr/>
            </a:pPr>
            <a:r>
              <a:rPr lang="sv-SE" sz="2000" spc="-10">
                <a:solidFill>
                  <a:srgbClr val="A6A6A6"/>
                </a:solidFill>
                <a:latin typeface="IBM Plex Sans" panose="020B0503050203000203" pitchFamily="34" charset="0"/>
                <a:ea typeface="Inter"/>
              </a:rPr>
              <a:t>Nätverksträff 1: </a:t>
            </a:r>
            <a:r>
              <a:rPr lang="sv-SE" sz="2000" spc="-10">
                <a:solidFill>
                  <a:schemeClr val="tx1"/>
                </a:solidFill>
                <a:latin typeface="IBM Plex Sans" panose="020B0503050203000203" pitchFamily="34" charset="0"/>
                <a:ea typeface="Inter"/>
              </a:rPr>
              <a:t>260128</a:t>
            </a:r>
          </a:p>
          <a:p>
            <a:pPr lvl="0">
              <a:defRPr/>
            </a:pPr>
            <a:r>
              <a:rPr lang="sv-SE" sz="2000" spc="-10">
                <a:solidFill>
                  <a:srgbClr val="A6A6A6"/>
                </a:solidFill>
                <a:latin typeface="IBM Plex Sans" panose="020B0503050203000203" pitchFamily="34" charset="0"/>
                <a:ea typeface="Inter"/>
              </a:rPr>
              <a:t>Varför målstyrning och Rolf	</a:t>
            </a:r>
          </a:p>
          <a:p>
            <a:pPr lvl="0">
              <a:defRPr/>
            </a:pPr>
            <a:r>
              <a:rPr lang="sv-SE" sz="2000" spc="-10">
                <a:solidFill>
                  <a:srgbClr val="A6A6A6"/>
                </a:solidFill>
                <a:latin typeface="IBM Plex Sans" panose="020B0503050203000203" pitchFamily="34" charset="0"/>
                <a:ea typeface="Inter"/>
              </a:rPr>
              <a:t>Presentation av deltagare och deras utmaningar	</a:t>
            </a:r>
          </a:p>
          <a:p>
            <a:pPr lvl="0">
              <a:defRPr/>
            </a:pPr>
            <a:r>
              <a:rPr lang="sv-SE" sz="2000" spc="-10">
                <a:solidFill>
                  <a:srgbClr val="A6A6A6"/>
                </a:solidFill>
                <a:latin typeface="IBM Plex Sans" panose="020B0503050203000203" pitchFamily="34" charset="0"/>
                <a:ea typeface="Inter"/>
              </a:rPr>
              <a:t>Erfarenhetsutbyte</a:t>
            </a:r>
          </a:p>
          <a:p>
            <a:pPr lvl="0">
              <a:defRPr/>
            </a:pPr>
            <a:endParaRPr lang="sv-SE" sz="2000" spc="-10">
              <a:solidFill>
                <a:srgbClr val="A6A6A6"/>
              </a:solidFill>
              <a:latin typeface="IBM Plex Sans" panose="020B0503050203000203" pitchFamily="34" charset="0"/>
              <a:ea typeface="Inter"/>
            </a:endParaRPr>
          </a:p>
          <a:p>
            <a:r>
              <a:rPr lang="sv-SE" sz="2000" spc="-10">
                <a:solidFill>
                  <a:srgbClr val="A6A6A6"/>
                </a:solidFill>
                <a:latin typeface="IBM Plex Sans" panose="020B0503050203000203" pitchFamily="34" charset="0"/>
                <a:ea typeface="Inter"/>
              </a:rPr>
              <a:t>Nätverksträff 2: </a:t>
            </a:r>
            <a:r>
              <a:rPr lang="sv-SE" sz="2000" spc="-10">
                <a:solidFill>
                  <a:schemeClr val="tx1"/>
                </a:solidFill>
                <a:latin typeface="IBM Plex Sans" panose="020B0503050203000203" pitchFamily="34" charset="0"/>
                <a:ea typeface="Inter"/>
              </a:rPr>
              <a:t>260423	</a:t>
            </a:r>
          </a:p>
          <a:p>
            <a:r>
              <a:rPr lang="sv-SE" sz="2000" spc="-10">
                <a:solidFill>
                  <a:srgbClr val="A6A6A6"/>
                </a:solidFill>
                <a:latin typeface="IBM Plex Sans" panose="020B0503050203000203" pitchFamily="34" charset="0"/>
                <a:ea typeface="Inter"/>
              </a:rPr>
              <a:t>Ledarskapet, förmågan att hålla i	</a:t>
            </a:r>
          </a:p>
          <a:p>
            <a:r>
              <a:rPr lang="sv-SE" sz="2000" spc="-10">
                <a:solidFill>
                  <a:srgbClr val="A6A6A6"/>
                </a:solidFill>
                <a:latin typeface="IBM Plex Sans" panose="020B0503050203000203" pitchFamily="34" charset="0"/>
                <a:ea typeface="Inter"/>
              </a:rPr>
              <a:t>Vad behöver du som VD för stöd	</a:t>
            </a:r>
          </a:p>
          <a:p>
            <a:r>
              <a:rPr lang="sv-SE" sz="2000" spc="-10">
                <a:solidFill>
                  <a:srgbClr val="A6A6A6"/>
                </a:solidFill>
                <a:latin typeface="IBM Plex Sans" panose="020B0503050203000203" pitchFamily="34" charset="0"/>
                <a:ea typeface="Inter"/>
              </a:rPr>
              <a:t>Erfarenhetsutbyte</a:t>
            </a:r>
          </a:p>
          <a:p>
            <a:pPr algn="l"/>
            <a:endParaRPr lang="sv-SE" sz="2000"/>
          </a:p>
          <a:p>
            <a:pPr marL="0" marR="0" lvl="0" indent="0" algn="ctr" defTabSz="821531" rtl="0" eaLnBrk="1" fontAlgn="auto" latinLnBrk="0" hangingPunct="0">
              <a:lnSpc>
                <a:spcPct val="100000"/>
              </a:lnSpc>
              <a:spcBef>
                <a:spcPts val="0"/>
              </a:spcBef>
              <a:spcAft>
                <a:spcPts val="0"/>
              </a:spcAft>
              <a:buClrTx/>
              <a:buSzTx/>
              <a:buFontTx/>
              <a:buNone/>
              <a:tabLst/>
              <a:defRPr/>
            </a:pPr>
            <a:endParaRPr lang="en-US" sz="2000" spc="-10">
              <a:solidFill>
                <a:srgbClr val="A6A6A6"/>
              </a:solidFill>
              <a:latin typeface="IBM Plex Sans" panose="020B0503050203000203" pitchFamily="34" charset="0"/>
              <a:ea typeface="Inter"/>
              <a:cs typeface="Inter"/>
              <a:sym typeface="Inter"/>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10" normalizeH="0" baseline="0" noProof="0">
              <a:ln>
                <a:noFill/>
              </a:ln>
              <a:solidFill>
                <a:srgbClr val="A6A6A6"/>
              </a:solidFill>
              <a:effectLst/>
              <a:uLnTx/>
              <a:uFillTx/>
              <a:latin typeface="IBM Plex Sans" panose="020B0503050203000203" pitchFamily="34" charset="0"/>
              <a:ea typeface="Inter"/>
              <a:cs typeface="Inter"/>
              <a:sym typeface="Inter"/>
            </a:endParaRPr>
          </a:p>
        </p:txBody>
      </p:sp>
      <p:sp>
        <p:nvSpPr>
          <p:cNvPr id="17" name="TextBox 25">
            <a:extLst>
              <a:ext uri="{FF2B5EF4-FFF2-40B4-BE49-F238E27FC236}">
                <a16:creationId xmlns:a16="http://schemas.microsoft.com/office/drawing/2014/main" id="{EA861C47-882E-9B9A-E9DA-6B74506C90FF}"/>
              </a:ext>
            </a:extLst>
          </p:cNvPr>
          <p:cNvSpPr txBox="1"/>
          <p:nvPr/>
        </p:nvSpPr>
        <p:spPr>
          <a:xfrm>
            <a:off x="12076164" y="6891576"/>
            <a:ext cx="3096555" cy="4308872"/>
          </a:xfrm>
          <a:prstGeom prst="rect">
            <a:avLst/>
          </a:prstGeom>
        </p:spPr>
        <p:txBody>
          <a:bodyPr wrap="square" lIns="0" tIns="0" rIns="0" bIns="0" rtlCol="0" anchor="t">
            <a:spAutoFit/>
          </a:bodyPr>
          <a:lstStyle/>
          <a:p>
            <a:r>
              <a:rPr lang="sv-SE" sz="2000" spc="-10">
                <a:solidFill>
                  <a:srgbClr val="A6A6A6"/>
                </a:solidFill>
                <a:latin typeface="IBM Plex Sans" panose="020B0503050203000203" pitchFamily="34" charset="0"/>
                <a:ea typeface="Inter"/>
              </a:rPr>
              <a:t>UTVECKLING OCH LÄRANDE</a:t>
            </a:r>
          </a:p>
          <a:p>
            <a:endParaRPr lang="sv-SE" sz="2000" spc="-10">
              <a:solidFill>
                <a:srgbClr val="A6A6A6"/>
              </a:solidFill>
              <a:latin typeface="IBM Plex Sans" panose="020B0503050203000203" pitchFamily="34" charset="0"/>
              <a:ea typeface="Inter"/>
            </a:endParaRPr>
          </a:p>
          <a:p>
            <a:r>
              <a:rPr lang="en-US" sz="2000" spc="-10">
                <a:solidFill>
                  <a:srgbClr val="A6A6A6"/>
                </a:solidFill>
                <a:latin typeface="IBM Plex Sans" panose="020B0503050203000203" pitchFamily="34" charset="0"/>
                <a:ea typeface="Inter"/>
                <a:cs typeface="Inter"/>
                <a:sym typeface="Inter"/>
              </a:rPr>
              <a:t>Er </a:t>
            </a:r>
            <a:r>
              <a:rPr lang="en-US" sz="2000" spc="-10" err="1">
                <a:solidFill>
                  <a:srgbClr val="A6A6A6"/>
                </a:solidFill>
                <a:latin typeface="IBM Plex Sans" panose="020B0503050203000203" pitchFamily="34" charset="0"/>
                <a:ea typeface="Inter"/>
                <a:cs typeface="Inter"/>
                <a:sym typeface="Inter"/>
              </a:rPr>
              <a:t>målplan</a:t>
            </a:r>
            <a:r>
              <a:rPr lang="en-US" sz="2000" spc="-10">
                <a:solidFill>
                  <a:srgbClr val="A6A6A6"/>
                </a:solidFill>
                <a:latin typeface="IBM Plex Sans" panose="020B0503050203000203" pitchFamily="34" charset="0"/>
                <a:ea typeface="Inter"/>
                <a:cs typeface="Inter"/>
                <a:sym typeface="Inter"/>
              </a:rPr>
              <a:t> </a:t>
            </a:r>
            <a:r>
              <a:rPr lang="en-US" sz="2000" spc="-10" err="1">
                <a:solidFill>
                  <a:srgbClr val="A6A6A6"/>
                </a:solidFill>
                <a:latin typeface="IBM Plex Sans" panose="020B0503050203000203" pitchFamily="34" charset="0"/>
                <a:ea typeface="Inter"/>
                <a:cs typeface="Inter"/>
                <a:sym typeface="Inter"/>
              </a:rPr>
              <a:t>i</a:t>
            </a:r>
            <a:r>
              <a:rPr lang="en-US" sz="2000" spc="-10">
                <a:solidFill>
                  <a:srgbClr val="A6A6A6"/>
                </a:solidFill>
                <a:latin typeface="IBM Plex Sans" panose="020B0503050203000203" pitchFamily="34" charset="0"/>
                <a:ea typeface="Inter"/>
                <a:cs typeface="Inter"/>
                <a:sym typeface="Inter"/>
              </a:rPr>
              <a:t> Rolf</a:t>
            </a:r>
          </a:p>
          <a:p>
            <a:endParaRPr lang="sv-SE" sz="2000" spc="-10">
              <a:solidFill>
                <a:srgbClr val="A6A6A6"/>
              </a:solidFill>
              <a:latin typeface="IBM Plex Sans" panose="020B0503050203000203" pitchFamily="34" charset="0"/>
              <a:ea typeface="Inter"/>
            </a:endParaRPr>
          </a:p>
          <a:p>
            <a:endParaRPr lang="sv-SE" sz="2000" spc="-10">
              <a:solidFill>
                <a:srgbClr val="A6A6A6"/>
              </a:solidFill>
              <a:latin typeface="IBM Plex Sans" panose="020B0503050203000203" pitchFamily="34" charset="0"/>
              <a:ea typeface="Inter"/>
            </a:endParaRPr>
          </a:p>
          <a:p>
            <a:r>
              <a:rPr lang="sv-SE" sz="2000" spc="-10">
                <a:solidFill>
                  <a:srgbClr val="A6A6A6"/>
                </a:solidFill>
                <a:latin typeface="IBM Plex Sans" panose="020B0503050203000203" pitchFamily="34" charset="0"/>
                <a:ea typeface="Inter"/>
              </a:rPr>
              <a:t>4 uppföljningstillfällen med er ledningsgrupp för att följa utveckling och skapa lärande</a:t>
            </a:r>
          </a:p>
          <a:p>
            <a:endParaRPr lang="sv-SE" sz="2000" spc="-10">
              <a:solidFill>
                <a:srgbClr val="A6A6A6"/>
              </a:solidFill>
              <a:latin typeface="IBM Plex Sans" panose="020B0503050203000203" pitchFamily="34" charset="0"/>
              <a:ea typeface="Inter"/>
            </a:endParaRPr>
          </a:p>
          <a:p>
            <a:r>
              <a:rPr lang="sv-SE" sz="2000" spc="-10">
                <a:solidFill>
                  <a:schemeClr val="tx1"/>
                </a:solidFill>
                <a:latin typeface="IBM Plex Sans" panose="020B0503050203000203" pitchFamily="34" charset="0"/>
                <a:ea typeface="Inter"/>
                <a:sym typeface="Inter"/>
              </a:rPr>
              <a:t>Boka in datum</a:t>
            </a:r>
            <a:endParaRPr lang="en-US" sz="2000" spc="-10">
              <a:solidFill>
                <a:schemeClr val="tx1"/>
              </a:solidFill>
              <a:latin typeface="IBM Plex Sans" panose="020B0503050203000203" pitchFamily="34" charset="0"/>
              <a:ea typeface="Inter"/>
              <a:sym typeface="Inter"/>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lang="en-US" sz="2000" spc="-10">
              <a:solidFill>
                <a:srgbClr val="A6A6A6"/>
              </a:solidFill>
              <a:latin typeface="IBM Plex Sans" panose="020B0503050203000203" pitchFamily="34" charset="0"/>
              <a:ea typeface="Inter"/>
              <a:sym typeface="Inter"/>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10" normalizeH="0" baseline="0" noProof="0">
              <a:ln>
                <a:noFill/>
              </a:ln>
              <a:solidFill>
                <a:schemeClr val="tx1"/>
              </a:solidFill>
              <a:effectLst/>
              <a:uLnTx/>
              <a:uFillTx/>
              <a:latin typeface="IBM Plex Sans" panose="020B0503050203000203" pitchFamily="34" charset="0"/>
              <a:ea typeface="Inter"/>
              <a:cs typeface="Inter"/>
              <a:sym typeface="Inter"/>
            </a:endParaRPr>
          </a:p>
        </p:txBody>
      </p:sp>
      <p:sp>
        <p:nvSpPr>
          <p:cNvPr id="27" name="AutoShape 64">
            <a:extLst>
              <a:ext uri="{FF2B5EF4-FFF2-40B4-BE49-F238E27FC236}">
                <a16:creationId xmlns:a16="http://schemas.microsoft.com/office/drawing/2014/main" id="{DB9FB6A6-3E38-AE58-ED07-6511CE230D2D}"/>
              </a:ext>
            </a:extLst>
          </p:cNvPr>
          <p:cNvSpPr/>
          <p:nvPr/>
        </p:nvSpPr>
        <p:spPr>
          <a:xfrm>
            <a:off x="6096336" y="3544009"/>
            <a:ext cx="1855847" cy="0"/>
          </a:xfrm>
          <a:prstGeom prst="line">
            <a:avLst/>
          </a:prstGeom>
          <a:ln w="22225" cap="flat">
            <a:solidFill>
              <a:schemeClr val="bg1"/>
            </a:solidFill>
            <a:prstDash val="solid"/>
            <a:headEnd type="none" w="sm" len="sm"/>
            <a:tailEnd type="triangle" w="lg" len="med"/>
          </a:ln>
        </p:spPr>
        <p:txBody>
          <a:bodyPr/>
          <a:lstStyle/>
          <a:p>
            <a:endParaRPr lang="sv-SE"/>
          </a:p>
        </p:txBody>
      </p:sp>
      <p:sp>
        <p:nvSpPr>
          <p:cNvPr id="28" name="AutoShape 65">
            <a:extLst>
              <a:ext uri="{FF2B5EF4-FFF2-40B4-BE49-F238E27FC236}">
                <a16:creationId xmlns:a16="http://schemas.microsoft.com/office/drawing/2014/main" id="{60455431-BC85-F8B3-958C-BC1FA09CA419}"/>
              </a:ext>
            </a:extLst>
          </p:cNvPr>
          <p:cNvSpPr/>
          <p:nvPr/>
        </p:nvSpPr>
        <p:spPr>
          <a:xfrm>
            <a:off x="10522837" y="3544009"/>
            <a:ext cx="1855847" cy="0"/>
          </a:xfrm>
          <a:prstGeom prst="line">
            <a:avLst/>
          </a:prstGeom>
          <a:ln w="22225" cap="flat">
            <a:solidFill>
              <a:schemeClr val="bg1"/>
            </a:solidFill>
            <a:prstDash val="solid"/>
            <a:headEnd type="none" w="sm" len="sm"/>
            <a:tailEnd type="triangle" w="lg" len="med"/>
          </a:ln>
        </p:spPr>
        <p:txBody>
          <a:bodyPr/>
          <a:lstStyle/>
          <a:p>
            <a:endParaRPr lang="sv-SE"/>
          </a:p>
        </p:txBody>
      </p:sp>
      <p:sp>
        <p:nvSpPr>
          <p:cNvPr id="29" name="AutoShape 66">
            <a:extLst>
              <a:ext uri="{FF2B5EF4-FFF2-40B4-BE49-F238E27FC236}">
                <a16:creationId xmlns:a16="http://schemas.microsoft.com/office/drawing/2014/main" id="{97742342-CCED-E671-EBD9-70E49B179B94}"/>
              </a:ext>
            </a:extLst>
          </p:cNvPr>
          <p:cNvSpPr/>
          <p:nvPr/>
        </p:nvSpPr>
        <p:spPr>
          <a:xfrm>
            <a:off x="14959150" y="3544009"/>
            <a:ext cx="1855847" cy="0"/>
          </a:xfrm>
          <a:prstGeom prst="line">
            <a:avLst/>
          </a:prstGeom>
          <a:ln w="22225" cap="flat">
            <a:solidFill>
              <a:schemeClr val="bg1"/>
            </a:solidFill>
            <a:prstDash val="solid"/>
            <a:headEnd type="none" w="sm" len="sm"/>
            <a:tailEnd type="triangle" w="lg" len="med"/>
          </a:ln>
        </p:spPr>
        <p:txBody>
          <a:bodyPr/>
          <a:lstStyle/>
          <a:p>
            <a:endParaRPr lang="sv-SE"/>
          </a:p>
        </p:txBody>
      </p:sp>
      <p:grpSp>
        <p:nvGrpSpPr>
          <p:cNvPr id="30" name="Group 47">
            <a:extLst>
              <a:ext uri="{FF2B5EF4-FFF2-40B4-BE49-F238E27FC236}">
                <a16:creationId xmlns:a16="http://schemas.microsoft.com/office/drawing/2014/main" id="{7F6C6E1E-BC6A-65C5-6D1C-1A448F221592}"/>
              </a:ext>
            </a:extLst>
          </p:cNvPr>
          <p:cNvGrpSpPr/>
          <p:nvPr/>
        </p:nvGrpSpPr>
        <p:grpSpPr>
          <a:xfrm>
            <a:off x="4184562" y="2800315"/>
            <a:ext cx="1331888" cy="1302614"/>
            <a:chOff x="-239693" y="-217287"/>
            <a:chExt cx="1106524" cy="1153428"/>
          </a:xfrm>
          <a:solidFill>
            <a:srgbClr val="A1F6EC"/>
          </a:solidFill>
        </p:grpSpPr>
        <p:sp>
          <p:nvSpPr>
            <p:cNvPr id="131" name="Freeform 48">
              <a:extLst>
                <a:ext uri="{FF2B5EF4-FFF2-40B4-BE49-F238E27FC236}">
                  <a16:creationId xmlns:a16="http://schemas.microsoft.com/office/drawing/2014/main" id="{00EA6F49-9E8F-266A-DE85-564B273AE07C}"/>
                </a:ext>
              </a:extLst>
            </p:cNvPr>
            <p:cNvSpPr/>
            <p:nvPr/>
          </p:nvSpPr>
          <p:spPr>
            <a:xfrm>
              <a:off x="-239693" y="-217287"/>
              <a:ext cx="1106524" cy="115342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a:solidFill>
                <a:srgbClr val="616161"/>
              </a:solidFill>
            </a:ln>
          </p:spPr>
          <p:txBody>
            <a:bodyPr/>
            <a:lstStyle/>
            <a:p>
              <a:endParaRPr lang="sv-SE"/>
            </a:p>
          </p:txBody>
        </p:sp>
        <p:sp>
          <p:nvSpPr>
            <p:cNvPr id="132" name="TextBox 49">
              <a:extLst>
                <a:ext uri="{FF2B5EF4-FFF2-40B4-BE49-F238E27FC236}">
                  <a16:creationId xmlns:a16="http://schemas.microsoft.com/office/drawing/2014/main" id="{A5DD2624-9117-F2E3-C31E-9DEEFA129102}"/>
                </a:ext>
              </a:extLst>
            </p:cNvPr>
            <p:cNvSpPr txBox="1"/>
            <p:nvPr/>
          </p:nvSpPr>
          <p:spPr>
            <a:xfrm>
              <a:off x="6599" y="118922"/>
              <a:ext cx="660400" cy="660400"/>
            </a:xfrm>
            <a:prstGeom prst="rect">
              <a:avLst/>
            </a:prstGeom>
            <a:grpFill/>
            <a:ln>
              <a:solidFill>
                <a:srgbClr val="A1F6EC"/>
              </a:solidFill>
            </a:ln>
          </p:spPr>
          <p:txBody>
            <a:bodyPr lIns="50800" tIns="50800" rIns="50800" bIns="50800" rtlCol="0" anchor="ctr"/>
            <a:lstStyle/>
            <a:p>
              <a:pPr algn="ctr">
                <a:lnSpc>
                  <a:spcPts val="1156"/>
                </a:lnSpc>
              </a:pPr>
              <a:r>
                <a:rPr lang="en-US" sz="2000">
                  <a:latin typeface="IBM Plex Sans" panose="020B0503050203000203" pitchFamily="34" charset="0"/>
                  <a:ea typeface="Inter Bold"/>
                  <a:cs typeface="Inter Bold"/>
                  <a:sym typeface="Inter Bold"/>
                </a:rPr>
                <a:t>3</a:t>
              </a:r>
              <a:endParaRPr lang="en-US" sz="2000" b="1">
                <a:solidFill>
                  <a:srgbClr val="000000"/>
                </a:solidFill>
                <a:latin typeface="IBM Plex Sans" panose="020B0503050203000203" pitchFamily="34" charset="0"/>
                <a:ea typeface="Inter Bold"/>
                <a:cs typeface="Inter Bold"/>
                <a:sym typeface="Inter Bold"/>
              </a:endParaRPr>
            </a:p>
          </p:txBody>
        </p:sp>
      </p:grpSp>
      <p:grpSp>
        <p:nvGrpSpPr>
          <p:cNvPr id="133" name="Group 47">
            <a:extLst>
              <a:ext uri="{FF2B5EF4-FFF2-40B4-BE49-F238E27FC236}">
                <a16:creationId xmlns:a16="http://schemas.microsoft.com/office/drawing/2014/main" id="{96304267-4A91-B19E-DF66-F765DAFF1E34}"/>
              </a:ext>
            </a:extLst>
          </p:cNvPr>
          <p:cNvGrpSpPr/>
          <p:nvPr/>
        </p:nvGrpSpPr>
        <p:grpSpPr>
          <a:xfrm>
            <a:off x="8579286" y="2763488"/>
            <a:ext cx="1331888" cy="1376269"/>
            <a:chOff x="-239693" y="-217287"/>
            <a:chExt cx="1106524" cy="1153428"/>
          </a:xfrm>
          <a:solidFill>
            <a:srgbClr val="A1F6EC"/>
          </a:solidFill>
        </p:grpSpPr>
        <p:sp>
          <p:nvSpPr>
            <p:cNvPr id="134" name="Freeform 48">
              <a:extLst>
                <a:ext uri="{FF2B5EF4-FFF2-40B4-BE49-F238E27FC236}">
                  <a16:creationId xmlns:a16="http://schemas.microsoft.com/office/drawing/2014/main" id="{8F1DA3E4-44D0-FB38-91E7-96069C820479}"/>
                </a:ext>
              </a:extLst>
            </p:cNvPr>
            <p:cNvSpPr/>
            <p:nvPr/>
          </p:nvSpPr>
          <p:spPr>
            <a:xfrm>
              <a:off x="-239693" y="-217287"/>
              <a:ext cx="1106524" cy="115342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5CF"/>
            </a:solidFill>
            <a:ln>
              <a:solidFill>
                <a:srgbClr val="FFF5CF"/>
              </a:solidFill>
            </a:ln>
          </p:spPr>
          <p:txBody>
            <a:bodyPr/>
            <a:lstStyle/>
            <a:p>
              <a:endParaRPr lang="sv-SE"/>
            </a:p>
          </p:txBody>
        </p:sp>
        <p:sp>
          <p:nvSpPr>
            <p:cNvPr id="135" name="TextBox 49">
              <a:extLst>
                <a:ext uri="{FF2B5EF4-FFF2-40B4-BE49-F238E27FC236}">
                  <a16:creationId xmlns:a16="http://schemas.microsoft.com/office/drawing/2014/main" id="{F83A764D-E9EC-397E-539D-1652407B828B}"/>
                </a:ext>
              </a:extLst>
            </p:cNvPr>
            <p:cNvSpPr txBox="1"/>
            <p:nvPr/>
          </p:nvSpPr>
          <p:spPr>
            <a:xfrm>
              <a:off x="-12033" y="76200"/>
              <a:ext cx="660400" cy="660400"/>
            </a:xfrm>
            <a:prstGeom prst="rect">
              <a:avLst/>
            </a:prstGeom>
            <a:solidFill>
              <a:srgbClr val="FFF5CF"/>
            </a:solidFill>
            <a:ln>
              <a:solidFill>
                <a:srgbClr val="FFF5CF"/>
              </a:solidFill>
            </a:ln>
          </p:spPr>
          <p:txBody>
            <a:bodyPr lIns="50800" tIns="50800" rIns="50800" bIns="50800" rtlCol="0" anchor="ctr"/>
            <a:lstStyle/>
            <a:p>
              <a:pPr algn="ctr">
                <a:lnSpc>
                  <a:spcPts val="1156"/>
                </a:lnSpc>
              </a:pPr>
              <a:r>
                <a:rPr lang="en-US" sz="2000" b="1">
                  <a:solidFill>
                    <a:srgbClr val="000000"/>
                  </a:solidFill>
                  <a:latin typeface="IBM Plex Sans" panose="020B0503050203000203" pitchFamily="34" charset="0"/>
                  <a:ea typeface="Inter Bold"/>
                  <a:cs typeface="Inter Bold"/>
                  <a:sym typeface="Inter Bold"/>
                </a:rPr>
                <a:t>4</a:t>
              </a:r>
            </a:p>
          </p:txBody>
        </p:sp>
      </p:grpSp>
      <p:grpSp>
        <p:nvGrpSpPr>
          <p:cNvPr id="136" name="Group 47">
            <a:extLst>
              <a:ext uri="{FF2B5EF4-FFF2-40B4-BE49-F238E27FC236}">
                <a16:creationId xmlns:a16="http://schemas.microsoft.com/office/drawing/2014/main" id="{879D51F4-C8E0-424D-5A84-E6A2B954DD78}"/>
              </a:ext>
            </a:extLst>
          </p:cNvPr>
          <p:cNvGrpSpPr/>
          <p:nvPr/>
        </p:nvGrpSpPr>
        <p:grpSpPr>
          <a:xfrm>
            <a:off x="13019592" y="2787187"/>
            <a:ext cx="1331888" cy="1302614"/>
            <a:chOff x="-239693" y="-217287"/>
            <a:chExt cx="1106524" cy="1153428"/>
          </a:xfrm>
          <a:solidFill>
            <a:srgbClr val="DDDBEF"/>
          </a:solidFill>
        </p:grpSpPr>
        <p:sp>
          <p:nvSpPr>
            <p:cNvPr id="137" name="Freeform 48">
              <a:extLst>
                <a:ext uri="{FF2B5EF4-FFF2-40B4-BE49-F238E27FC236}">
                  <a16:creationId xmlns:a16="http://schemas.microsoft.com/office/drawing/2014/main" id="{2038C1A7-8455-DC43-CD92-4BA8405E9457}"/>
                </a:ext>
              </a:extLst>
            </p:cNvPr>
            <p:cNvSpPr/>
            <p:nvPr/>
          </p:nvSpPr>
          <p:spPr>
            <a:xfrm>
              <a:off x="-239693" y="-217287"/>
              <a:ext cx="1106524" cy="115342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a:solidFill>
                <a:srgbClr val="DDDBEF"/>
              </a:solidFill>
            </a:ln>
          </p:spPr>
          <p:txBody>
            <a:bodyPr/>
            <a:lstStyle/>
            <a:p>
              <a:endParaRPr lang="sv-SE"/>
            </a:p>
          </p:txBody>
        </p:sp>
        <p:sp>
          <p:nvSpPr>
            <p:cNvPr id="138" name="TextBox 49">
              <a:extLst>
                <a:ext uri="{FF2B5EF4-FFF2-40B4-BE49-F238E27FC236}">
                  <a16:creationId xmlns:a16="http://schemas.microsoft.com/office/drawing/2014/main" id="{1361D4DB-0CC2-2BA7-2970-1EB854657C32}"/>
                </a:ext>
              </a:extLst>
            </p:cNvPr>
            <p:cNvSpPr txBox="1"/>
            <p:nvPr/>
          </p:nvSpPr>
          <p:spPr>
            <a:xfrm>
              <a:off x="-12033" y="76200"/>
              <a:ext cx="660400" cy="660400"/>
            </a:xfrm>
            <a:prstGeom prst="rect">
              <a:avLst/>
            </a:prstGeom>
            <a:grpFill/>
            <a:ln>
              <a:solidFill>
                <a:srgbClr val="DDDBEF"/>
              </a:solidFill>
            </a:ln>
          </p:spPr>
          <p:txBody>
            <a:bodyPr lIns="50800" tIns="50800" rIns="50800" bIns="50800" rtlCol="0" anchor="ctr"/>
            <a:lstStyle/>
            <a:p>
              <a:pPr algn="ctr">
                <a:lnSpc>
                  <a:spcPts val="1156"/>
                </a:lnSpc>
              </a:pPr>
              <a:r>
                <a:rPr lang="en-US" sz="2000">
                  <a:latin typeface="IBM Plex Sans" panose="020B0503050203000203" pitchFamily="34" charset="0"/>
                  <a:ea typeface="Inter Bold"/>
                  <a:cs typeface="Inter Bold"/>
                  <a:sym typeface="Inter Bold"/>
                </a:rPr>
                <a:t>5</a:t>
              </a:r>
              <a:endParaRPr lang="en-US" sz="2000" b="1">
                <a:solidFill>
                  <a:srgbClr val="000000"/>
                </a:solidFill>
                <a:latin typeface="IBM Plex Sans" panose="020B0503050203000203" pitchFamily="34" charset="0"/>
                <a:ea typeface="Inter Bold"/>
                <a:cs typeface="Inter Bold"/>
                <a:sym typeface="Inter Bold"/>
              </a:endParaRPr>
            </a:p>
          </p:txBody>
        </p:sp>
      </p:grpSp>
      <p:grpSp>
        <p:nvGrpSpPr>
          <p:cNvPr id="139" name="Group 47">
            <a:extLst>
              <a:ext uri="{FF2B5EF4-FFF2-40B4-BE49-F238E27FC236}">
                <a16:creationId xmlns:a16="http://schemas.microsoft.com/office/drawing/2014/main" id="{BDC12EBC-048D-4500-8374-C5EE3E015DF3}"/>
              </a:ext>
            </a:extLst>
          </p:cNvPr>
          <p:cNvGrpSpPr/>
          <p:nvPr/>
        </p:nvGrpSpPr>
        <p:grpSpPr>
          <a:xfrm>
            <a:off x="17414316" y="2785109"/>
            <a:ext cx="1331888" cy="1376269"/>
            <a:chOff x="-239693" y="-217287"/>
            <a:chExt cx="1106524" cy="1153428"/>
          </a:xfrm>
          <a:solidFill>
            <a:srgbClr val="35ABF0"/>
          </a:solidFill>
        </p:grpSpPr>
        <p:sp>
          <p:nvSpPr>
            <p:cNvPr id="140" name="Freeform 48">
              <a:extLst>
                <a:ext uri="{FF2B5EF4-FFF2-40B4-BE49-F238E27FC236}">
                  <a16:creationId xmlns:a16="http://schemas.microsoft.com/office/drawing/2014/main" id="{6DB8166E-6E56-4210-92AD-57C95EE1A423}"/>
                </a:ext>
              </a:extLst>
            </p:cNvPr>
            <p:cNvSpPr/>
            <p:nvPr/>
          </p:nvSpPr>
          <p:spPr>
            <a:xfrm>
              <a:off x="-239693" y="-217287"/>
              <a:ext cx="1106524" cy="115342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a:solidFill>
                <a:srgbClr val="35ABF0"/>
              </a:solidFill>
            </a:ln>
          </p:spPr>
          <p:txBody>
            <a:bodyPr/>
            <a:lstStyle/>
            <a:p>
              <a:endParaRPr lang="sv-SE"/>
            </a:p>
          </p:txBody>
        </p:sp>
        <p:sp>
          <p:nvSpPr>
            <p:cNvPr id="141" name="TextBox 49">
              <a:extLst>
                <a:ext uri="{FF2B5EF4-FFF2-40B4-BE49-F238E27FC236}">
                  <a16:creationId xmlns:a16="http://schemas.microsoft.com/office/drawing/2014/main" id="{73806847-5E06-5123-6090-86150FD67AB7}"/>
                </a:ext>
              </a:extLst>
            </p:cNvPr>
            <p:cNvSpPr txBox="1"/>
            <p:nvPr/>
          </p:nvSpPr>
          <p:spPr>
            <a:xfrm>
              <a:off x="26924" y="55439"/>
              <a:ext cx="660400" cy="660400"/>
            </a:xfrm>
            <a:prstGeom prst="rect">
              <a:avLst/>
            </a:prstGeom>
            <a:grpFill/>
            <a:ln>
              <a:solidFill>
                <a:srgbClr val="35ABF0"/>
              </a:solidFill>
            </a:ln>
          </p:spPr>
          <p:txBody>
            <a:bodyPr lIns="50800" tIns="50800" rIns="50800" bIns="50800" rtlCol="0" anchor="ctr"/>
            <a:lstStyle/>
            <a:p>
              <a:pPr algn="ctr">
                <a:lnSpc>
                  <a:spcPts val="1156"/>
                </a:lnSpc>
              </a:pPr>
              <a:r>
                <a:rPr lang="en-US" sz="2000" b="1">
                  <a:solidFill>
                    <a:srgbClr val="000000"/>
                  </a:solidFill>
                  <a:latin typeface="IBM Plex Sans" panose="020B0503050203000203" pitchFamily="34" charset="0"/>
                  <a:ea typeface="Inter Bold"/>
                  <a:cs typeface="Inter Bold"/>
                  <a:sym typeface="Inter Bold"/>
                </a:rPr>
                <a:t>6</a:t>
              </a:r>
            </a:p>
          </p:txBody>
        </p:sp>
      </p:grpSp>
    </p:spTree>
    <p:extLst>
      <p:ext uri="{BB962C8B-B14F-4D97-AF65-F5344CB8AC3E}">
        <p14:creationId xmlns:p14="http://schemas.microsoft.com/office/powerpoint/2010/main" val="41056415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p:cNvGrpSpPr/>
        <p:nvPr/>
      </p:nvGrpSpPr>
      <p:grpSpPr>
        <a:xfrm>
          <a:off x="0" y="0"/>
          <a:ext cx="0" cy="0"/>
          <a:chOff x="0" y="0"/>
          <a:chExt cx="0" cy="0"/>
        </a:xfrm>
      </p:grpSpPr>
      <p:sp>
        <p:nvSpPr>
          <p:cNvPr id="146" name="Reflective Organization with Learning Feedback"/>
          <p:cNvSpPr txBox="1"/>
          <p:nvPr/>
        </p:nvSpPr>
        <p:spPr>
          <a:xfrm>
            <a:off x="4290050" y="10934777"/>
            <a:ext cx="3429188" cy="605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p>
            <a:pPr>
              <a:defRPr sz="4400" b="0">
                <a:solidFill>
                  <a:srgbClr val="FFFFFF"/>
                </a:solidFill>
                <a:latin typeface="IBM Plex Sans SemiBold"/>
                <a:ea typeface="IBM Plex Sans SemiBold"/>
                <a:cs typeface="IBM Plex Sans SemiBold"/>
                <a:sym typeface="IBM Plex Sans SemiBold"/>
              </a:defRPr>
            </a:pPr>
            <a:endParaRPr sz="3000" i="1"/>
          </a:p>
        </p:txBody>
      </p:sp>
      <p:pic>
        <p:nvPicPr>
          <p:cNvPr id="147" name="Rolf_Logo_Inverted_RGB_1080px@144ppi.png" descr="Rolf_Logo_Inverted_RGB_1080px@144ppi.png"/>
          <p:cNvPicPr>
            <a:picLocks noChangeAspect="1"/>
          </p:cNvPicPr>
          <p:nvPr/>
        </p:nvPicPr>
        <p:blipFill>
          <a:blip r:embed="rId3"/>
          <a:stretch>
            <a:fillRect/>
          </a:stretch>
        </p:blipFill>
        <p:spPr>
          <a:xfrm>
            <a:off x="1398222" y="11010584"/>
            <a:ext cx="3321581" cy="1131798"/>
          </a:xfrm>
          <a:prstGeom prst="rect">
            <a:avLst/>
          </a:prstGeom>
          <a:ln w="12700">
            <a:miter lim="400000"/>
          </a:ln>
        </p:spPr>
      </p:pic>
      <p:sp>
        <p:nvSpPr>
          <p:cNvPr id="2" name="Reflective Organization with Learning Feedback">
            <a:extLst>
              <a:ext uri="{FF2B5EF4-FFF2-40B4-BE49-F238E27FC236}">
                <a16:creationId xmlns:a16="http://schemas.microsoft.com/office/drawing/2014/main" id="{69454397-9094-CC1F-6276-6A4D24DF0539}"/>
              </a:ext>
            </a:extLst>
          </p:cNvPr>
          <p:cNvSpPr txBox="1"/>
          <p:nvPr/>
        </p:nvSpPr>
        <p:spPr>
          <a:xfrm>
            <a:off x="4843269" y="2215792"/>
            <a:ext cx="144333" cy="10060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p>
            <a:pPr>
              <a:defRPr sz="4400" b="0">
                <a:solidFill>
                  <a:srgbClr val="FFFFFF"/>
                </a:solidFill>
                <a:latin typeface="IBM Plex Sans SemiBold"/>
                <a:ea typeface="IBM Plex Sans SemiBold"/>
                <a:cs typeface="IBM Plex Sans SemiBold"/>
                <a:sym typeface="IBM Plex Sans SemiBold"/>
              </a:defRPr>
            </a:pPr>
            <a:endParaRPr sz="5600" i="1"/>
          </a:p>
        </p:txBody>
      </p:sp>
      <p:sp>
        <p:nvSpPr>
          <p:cNvPr id="4" name="textruta 3">
            <a:extLst>
              <a:ext uri="{FF2B5EF4-FFF2-40B4-BE49-F238E27FC236}">
                <a16:creationId xmlns:a16="http://schemas.microsoft.com/office/drawing/2014/main" id="{B86F419D-C8F2-5F88-2201-C82DAB10C84B}"/>
              </a:ext>
            </a:extLst>
          </p:cNvPr>
          <p:cNvSpPr txBox="1"/>
          <p:nvPr/>
        </p:nvSpPr>
        <p:spPr>
          <a:xfrm>
            <a:off x="2149464" y="1032784"/>
            <a:ext cx="21257421" cy="84542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r>
              <a:rPr lang="en-GB" sz="5400" b="0">
                <a:solidFill>
                  <a:srgbClr val="FFFFFF"/>
                </a:solidFill>
                <a:latin typeface="IBM Plex Sans SemiBold"/>
                <a:sym typeface="IBM Plex Sans SemiBold"/>
              </a:rPr>
              <a:t>7 </a:t>
            </a:r>
            <a:r>
              <a:rPr lang="en-GB" sz="5400" b="0" err="1">
                <a:solidFill>
                  <a:srgbClr val="FFFFFF"/>
                </a:solidFill>
                <a:latin typeface="IBM Plex Sans SemiBold"/>
                <a:sym typeface="IBM Plex Sans SemiBold"/>
              </a:rPr>
              <a:t>av</a:t>
            </a:r>
            <a:r>
              <a:rPr lang="en-GB" sz="5400" b="0">
                <a:solidFill>
                  <a:srgbClr val="FFFFFF"/>
                </a:solidFill>
                <a:latin typeface="IBM Plex Sans SemiBold"/>
                <a:sym typeface="IBM Plex Sans SemiBold"/>
              </a:rPr>
              <a:t> 10 </a:t>
            </a:r>
            <a:r>
              <a:rPr lang="en-GB" sz="5400" b="0" err="1">
                <a:solidFill>
                  <a:srgbClr val="FFFFFF"/>
                </a:solidFill>
                <a:latin typeface="IBM Plex Sans SemiBold"/>
                <a:sym typeface="IBM Plex Sans SemiBold"/>
              </a:rPr>
              <a:t>strategibeslut</a:t>
            </a:r>
            <a:r>
              <a:rPr lang="en-GB" sz="5400" b="0">
                <a:solidFill>
                  <a:srgbClr val="FFFFFF"/>
                </a:solidFill>
                <a:latin typeface="IBM Plex Sans SemiBold"/>
                <a:sym typeface="IBM Plex Sans SemiBold"/>
              </a:rPr>
              <a:t> </a:t>
            </a:r>
            <a:r>
              <a:rPr lang="en-GB" sz="5400" b="0" err="1">
                <a:solidFill>
                  <a:srgbClr val="FFFFFF"/>
                </a:solidFill>
                <a:latin typeface="IBM Plex Sans SemiBold"/>
                <a:sym typeface="IBM Plex Sans SemiBold"/>
              </a:rPr>
              <a:t>som</a:t>
            </a:r>
            <a:r>
              <a:rPr lang="en-GB" sz="5400" b="0">
                <a:solidFill>
                  <a:srgbClr val="FFFFFF"/>
                </a:solidFill>
                <a:latin typeface="IBM Plex Sans SemiBold"/>
                <a:sym typeface="IBM Plex Sans SemiBold"/>
              </a:rPr>
              <a:t> </a:t>
            </a:r>
            <a:r>
              <a:rPr lang="en-GB" sz="5400" b="0" err="1">
                <a:solidFill>
                  <a:srgbClr val="FFFFFF"/>
                </a:solidFill>
                <a:latin typeface="IBM Plex Sans SemiBold"/>
                <a:sym typeface="IBM Plex Sans SemiBold"/>
              </a:rPr>
              <a:t>tas</a:t>
            </a:r>
            <a:r>
              <a:rPr lang="en-GB" sz="5400" b="0">
                <a:solidFill>
                  <a:srgbClr val="FFFFFF"/>
                </a:solidFill>
                <a:latin typeface="IBM Plex Sans SemiBold"/>
                <a:sym typeface="IBM Plex Sans SemiBold"/>
              </a:rPr>
              <a:t> </a:t>
            </a:r>
            <a:r>
              <a:rPr lang="en-GB" sz="5400" b="0" err="1">
                <a:solidFill>
                  <a:srgbClr val="FFFFFF"/>
                </a:solidFill>
                <a:latin typeface="IBM Plex Sans SemiBold"/>
                <a:sym typeface="IBM Plex Sans SemiBold"/>
              </a:rPr>
              <a:t>i</a:t>
            </a:r>
            <a:r>
              <a:rPr lang="en-GB" sz="5400" b="0">
                <a:solidFill>
                  <a:srgbClr val="FFFFFF"/>
                </a:solidFill>
                <a:latin typeface="IBM Plex Sans SemiBold"/>
                <a:sym typeface="IBM Plex Sans SemiBold"/>
              </a:rPr>
              <a:t> </a:t>
            </a:r>
            <a:r>
              <a:rPr lang="en-GB" sz="5400" b="0" err="1">
                <a:solidFill>
                  <a:srgbClr val="FFFFFF"/>
                </a:solidFill>
                <a:latin typeface="IBM Plex Sans SemiBold"/>
                <a:sym typeface="IBM Plex Sans SemiBold"/>
              </a:rPr>
              <a:t>en</a:t>
            </a:r>
            <a:r>
              <a:rPr lang="en-GB" sz="5400" b="0">
                <a:solidFill>
                  <a:srgbClr val="FFFFFF"/>
                </a:solidFill>
                <a:latin typeface="IBM Plex Sans SemiBold"/>
                <a:sym typeface="IBM Plex Sans SemiBold"/>
              </a:rPr>
              <a:t> </a:t>
            </a:r>
            <a:r>
              <a:rPr lang="en-GB" sz="5400" b="0" err="1">
                <a:solidFill>
                  <a:srgbClr val="FFFFFF"/>
                </a:solidFill>
                <a:latin typeface="IBM Plex Sans SemiBold"/>
                <a:sym typeface="IBM Plex Sans SemiBold"/>
              </a:rPr>
              <a:t>ledningsgrupp</a:t>
            </a:r>
            <a:r>
              <a:rPr lang="en-GB" sz="5400" b="0">
                <a:solidFill>
                  <a:srgbClr val="FFFFFF"/>
                </a:solidFill>
                <a:latin typeface="IBM Plex Sans SemiBold"/>
                <a:sym typeface="IBM Plex Sans SemiBold"/>
              </a:rPr>
              <a:t> </a:t>
            </a:r>
            <a:r>
              <a:rPr lang="en-GB" sz="5400" b="0" err="1">
                <a:solidFill>
                  <a:srgbClr val="FFFFFF"/>
                </a:solidFill>
                <a:latin typeface="IBM Plex Sans SemiBold"/>
                <a:sym typeface="IBM Plex Sans SemiBold"/>
              </a:rPr>
              <a:t>genomförs</a:t>
            </a:r>
            <a:r>
              <a:rPr lang="en-GB" sz="5400" b="0">
                <a:solidFill>
                  <a:srgbClr val="FFFFFF"/>
                </a:solidFill>
                <a:latin typeface="IBM Plex Sans SemiBold"/>
                <a:sym typeface="IBM Plex Sans SemiBold"/>
              </a:rPr>
              <a:t> </a:t>
            </a:r>
            <a:r>
              <a:rPr lang="en-GB" sz="5400" b="0" err="1">
                <a:solidFill>
                  <a:srgbClr val="FFFFFF"/>
                </a:solidFill>
                <a:latin typeface="IBM Plex Sans SemiBold"/>
                <a:sym typeface="IBM Plex Sans SemiBold"/>
              </a:rPr>
              <a:t>inte</a:t>
            </a:r>
            <a:r>
              <a:rPr lang="en-GB" sz="5400" b="0">
                <a:solidFill>
                  <a:srgbClr val="FFFFFF"/>
                </a:solidFill>
                <a:latin typeface="IBM Plex Sans SemiBold"/>
                <a:sym typeface="IBM Plex Sans SemiBold"/>
              </a:rPr>
              <a:t>. </a:t>
            </a:r>
          </a:p>
          <a:p>
            <a:endParaRPr lang="en-GB" sz="5400" b="0">
              <a:solidFill>
                <a:srgbClr val="FFFFFF"/>
              </a:solidFill>
              <a:latin typeface="IBM Plex Sans SemiBold"/>
              <a:sym typeface="IBM Plex Sans SemiBold"/>
            </a:endParaRPr>
          </a:p>
          <a:p>
            <a:r>
              <a:rPr lang="en-GB" sz="5400" b="0">
                <a:solidFill>
                  <a:srgbClr val="FFFFFF"/>
                </a:solidFill>
                <a:latin typeface="IBM Plex Sans SemiBold"/>
                <a:sym typeface="IBM Plex Sans SemiBold"/>
              </a:rPr>
              <a:t>Hur ser det </a:t>
            </a:r>
            <a:r>
              <a:rPr lang="en-GB" sz="5400" b="0" err="1">
                <a:solidFill>
                  <a:srgbClr val="FFFFFF"/>
                </a:solidFill>
                <a:latin typeface="IBM Plex Sans SemiBold"/>
                <a:sym typeface="IBM Plex Sans SemiBold"/>
              </a:rPr>
              <a:t>ut</a:t>
            </a:r>
            <a:r>
              <a:rPr lang="en-GB" sz="5400" b="0">
                <a:solidFill>
                  <a:srgbClr val="FFFFFF"/>
                </a:solidFill>
                <a:latin typeface="IBM Plex Sans SemiBold"/>
                <a:sym typeface="IBM Plex Sans SemiBold"/>
              </a:rPr>
              <a:t> </a:t>
            </a:r>
            <a:r>
              <a:rPr lang="en-GB" sz="5400" b="0" err="1">
                <a:solidFill>
                  <a:srgbClr val="FFFFFF"/>
                </a:solidFill>
                <a:latin typeface="IBM Plex Sans SemiBold"/>
                <a:sym typeface="IBM Plex Sans SemiBold"/>
              </a:rPr>
              <a:t>hos</a:t>
            </a:r>
            <a:r>
              <a:rPr lang="en-GB" sz="5400" b="0">
                <a:solidFill>
                  <a:srgbClr val="FFFFFF"/>
                </a:solidFill>
                <a:latin typeface="IBM Plex Sans SemiBold"/>
                <a:sym typeface="IBM Plex Sans SemiBold"/>
              </a:rPr>
              <a:t> er </a:t>
            </a:r>
            <a:r>
              <a:rPr lang="en-GB" sz="5400" b="0" err="1">
                <a:solidFill>
                  <a:srgbClr val="FFFFFF"/>
                </a:solidFill>
                <a:latin typeface="IBM Plex Sans SemiBold"/>
                <a:sym typeface="IBM Plex Sans SemiBold"/>
              </a:rPr>
              <a:t>idag</a:t>
            </a:r>
            <a:r>
              <a:rPr lang="en-GB" sz="5400" b="0">
                <a:solidFill>
                  <a:srgbClr val="FFFFFF"/>
                </a:solidFill>
                <a:latin typeface="IBM Plex Sans SemiBold"/>
                <a:sym typeface="IBM Plex Sans SemiBold"/>
              </a:rPr>
              <a:t>?</a:t>
            </a:r>
          </a:p>
          <a:p>
            <a:r>
              <a:rPr lang="en-GB" sz="5400" b="0">
                <a:solidFill>
                  <a:srgbClr val="FFFFFF"/>
                </a:solidFill>
                <a:latin typeface="IBM Plex Sans SemiBold"/>
                <a:sym typeface="IBM Plex Sans SemiBold"/>
              </a:rPr>
              <a:t>Vad </a:t>
            </a:r>
            <a:r>
              <a:rPr lang="en-GB" sz="5400" b="0" err="1">
                <a:solidFill>
                  <a:srgbClr val="FFFFFF"/>
                </a:solidFill>
                <a:latin typeface="IBM Plex Sans SemiBold"/>
                <a:sym typeface="IBM Plex Sans SemiBold"/>
              </a:rPr>
              <a:t>tror</a:t>
            </a:r>
            <a:r>
              <a:rPr lang="en-GB" sz="5400" b="0">
                <a:solidFill>
                  <a:srgbClr val="FFFFFF"/>
                </a:solidFill>
                <a:latin typeface="IBM Plex Sans SemiBold"/>
                <a:sym typeface="IBM Plex Sans SemiBold"/>
              </a:rPr>
              <a:t> du </a:t>
            </a:r>
            <a:r>
              <a:rPr lang="en-GB" sz="5400" b="0" err="1">
                <a:solidFill>
                  <a:srgbClr val="FFFFFF"/>
                </a:solidFill>
                <a:latin typeface="IBM Plex Sans SemiBold"/>
                <a:sym typeface="IBM Plex Sans SemiBold"/>
              </a:rPr>
              <a:t>att</a:t>
            </a:r>
            <a:r>
              <a:rPr lang="en-GB" sz="5400" b="0">
                <a:solidFill>
                  <a:srgbClr val="FFFFFF"/>
                </a:solidFill>
                <a:latin typeface="IBM Plex Sans SemiBold"/>
                <a:sym typeface="IBM Plex Sans SemiBold"/>
              </a:rPr>
              <a:t> det </a:t>
            </a:r>
            <a:r>
              <a:rPr lang="en-GB" sz="5400" b="0" err="1">
                <a:solidFill>
                  <a:srgbClr val="FFFFFF"/>
                </a:solidFill>
                <a:latin typeface="IBM Plex Sans SemiBold"/>
                <a:sym typeface="IBM Plex Sans SemiBold"/>
              </a:rPr>
              <a:t>beror</a:t>
            </a:r>
            <a:r>
              <a:rPr lang="en-GB" sz="5400" b="0">
                <a:solidFill>
                  <a:srgbClr val="FFFFFF"/>
                </a:solidFill>
                <a:latin typeface="IBM Plex Sans SemiBold"/>
                <a:sym typeface="IBM Plex Sans SemiBold"/>
              </a:rPr>
              <a:t> </a:t>
            </a:r>
            <a:r>
              <a:rPr lang="en-GB" sz="5400" b="0" err="1">
                <a:solidFill>
                  <a:srgbClr val="FFFFFF"/>
                </a:solidFill>
                <a:latin typeface="IBM Plex Sans SemiBold"/>
                <a:sym typeface="IBM Plex Sans SemiBold"/>
              </a:rPr>
              <a:t>på</a:t>
            </a:r>
            <a:r>
              <a:rPr lang="en-GB" sz="5400" b="0">
                <a:solidFill>
                  <a:srgbClr val="FFFFFF"/>
                </a:solidFill>
                <a:latin typeface="IBM Plex Sans SemiBold"/>
                <a:sym typeface="IBM Plex Sans SemiBold"/>
              </a:rPr>
              <a:t>?</a:t>
            </a:r>
          </a:p>
          <a:p>
            <a:endParaRPr kumimoji="0" lang="en-GB" sz="5400" b="0" i="0" u="none" strike="noStrike" cap="none" spc="0" normalizeH="0" baseline="0">
              <a:ln>
                <a:noFill/>
              </a:ln>
              <a:solidFill>
                <a:srgbClr val="FFFFFF"/>
              </a:solidFill>
              <a:effectLst/>
              <a:uFillTx/>
              <a:latin typeface="IBM Plex Sans SemiBold"/>
              <a:ea typeface="Helvetica Neue"/>
              <a:cs typeface="Helvetica Neue"/>
              <a:sym typeface="IBM Plex Sans SemiBold"/>
            </a:endParaRPr>
          </a:p>
          <a:p>
            <a:r>
              <a:rPr lang="en-GB" sz="5400" b="0">
                <a:solidFill>
                  <a:srgbClr val="FFFFFF"/>
                </a:solidFill>
                <a:latin typeface="IBM Plex Sans SemiBold"/>
                <a:sym typeface="IBM Plex Sans SemiBold"/>
              </a:rPr>
              <a:t>Vilken </a:t>
            </a:r>
            <a:r>
              <a:rPr lang="en-GB" sz="5400" b="0" err="1">
                <a:solidFill>
                  <a:srgbClr val="FFFFFF"/>
                </a:solidFill>
                <a:latin typeface="IBM Plex Sans SemiBold"/>
                <a:sym typeface="IBM Plex Sans SemiBold"/>
              </a:rPr>
              <a:t>är</a:t>
            </a:r>
            <a:r>
              <a:rPr lang="en-GB" sz="5400" b="0">
                <a:solidFill>
                  <a:srgbClr val="FFFFFF"/>
                </a:solidFill>
                <a:latin typeface="IBM Plex Sans SemiBold"/>
                <a:sym typeface="IBM Plex Sans SemiBold"/>
              </a:rPr>
              <a:t> er </a:t>
            </a:r>
            <a:r>
              <a:rPr lang="en-GB" sz="5400" b="0" err="1">
                <a:solidFill>
                  <a:srgbClr val="FFFFFF"/>
                </a:solidFill>
                <a:latin typeface="IBM Plex Sans SemiBold"/>
                <a:sym typeface="IBM Plex Sans SemiBold"/>
              </a:rPr>
              <a:t>strategiska</a:t>
            </a:r>
            <a:r>
              <a:rPr lang="en-GB" sz="5400" b="0">
                <a:solidFill>
                  <a:srgbClr val="FFFFFF"/>
                </a:solidFill>
                <a:latin typeface="IBM Plex Sans SemiBold"/>
                <a:sym typeface="IBM Plex Sans SemiBold"/>
              </a:rPr>
              <a:t> plan </a:t>
            </a:r>
            <a:r>
              <a:rPr lang="en-GB" sz="5400" b="0" err="1">
                <a:solidFill>
                  <a:srgbClr val="FFFFFF"/>
                </a:solidFill>
                <a:latin typeface="IBM Plex Sans SemiBold"/>
                <a:sym typeface="IBM Plex Sans SemiBold"/>
              </a:rPr>
              <a:t>idag</a:t>
            </a:r>
            <a:r>
              <a:rPr lang="en-GB" sz="5400" b="0">
                <a:solidFill>
                  <a:srgbClr val="FFFFFF"/>
                </a:solidFill>
                <a:latin typeface="IBM Plex Sans SemiBold"/>
                <a:sym typeface="IBM Plex Sans SemiBold"/>
              </a:rPr>
              <a:t>?</a:t>
            </a:r>
          </a:p>
          <a:p>
            <a:r>
              <a:rPr lang="en-GB" sz="5400" b="0">
                <a:solidFill>
                  <a:srgbClr val="FFFFFF"/>
                </a:solidFill>
                <a:latin typeface="IBM Plex Sans SemiBold"/>
                <a:sym typeface="IBM Plex Sans SemiBold"/>
              </a:rPr>
              <a:t>Material </a:t>
            </a:r>
            <a:r>
              <a:rPr lang="en-GB" sz="5400" b="0" err="1">
                <a:solidFill>
                  <a:srgbClr val="FFFFFF"/>
                </a:solidFill>
                <a:latin typeface="IBM Plex Sans SemiBold"/>
                <a:sym typeface="IBM Plex Sans SemiBold"/>
              </a:rPr>
              <a:t>som</a:t>
            </a:r>
            <a:r>
              <a:rPr lang="en-GB" sz="5400" b="0">
                <a:solidFill>
                  <a:srgbClr val="FFFFFF"/>
                </a:solidFill>
                <a:latin typeface="IBM Plex Sans SemiBold"/>
                <a:sym typeface="IBM Plex Sans SemiBold"/>
              </a:rPr>
              <a:t> du </a:t>
            </a:r>
            <a:r>
              <a:rPr lang="en-GB" sz="5400" b="0" err="1">
                <a:solidFill>
                  <a:srgbClr val="FFFFFF"/>
                </a:solidFill>
                <a:latin typeface="IBM Plex Sans SemiBold"/>
                <a:sym typeface="IBM Plex Sans SemiBold"/>
              </a:rPr>
              <a:t>vill</a:t>
            </a:r>
            <a:r>
              <a:rPr lang="en-GB" sz="5400" b="0">
                <a:solidFill>
                  <a:srgbClr val="FFFFFF"/>
                </a:solidFill>
                <a:latin typeface="IBM Plex Sans SemiBold"/>
                <a:sym typeface="IBM Plex Sans SemiBold"/>
              </a:rPr>
              <a:t> dela?</a:t>
            </a:r>
          </a:p>
          <a:p>
            <a:endParaRPr lang="en-GB" sz="5400" b="0">
              <a:solidFill>
                <a:srgbClr val="FFFFFF"/>
              </a:solidFill>
              <a:latin typeface="IBM Plex Sans SemiBold"/>
              <a:sym typeface="IBM Plex Sans SemiBold"/>
            </a:endParaRPr>
          </a:p>
          <a:p>
            <a:r>
              <a:rPr kumimoji="0" lang="en-GB" sz="5400" b="0" i="0" u="none" strike="noStrike" cap="none" spc="0" normalizeH="0" baseline="0">
                <a:ln>
                  <a:noFill/>
                </a:ln>
                <a:solidFill>
                  <a:srgbClr val="FFFFFF"/>
                </a:solidFill>
                <a:effectLst/>
                <a:uFillTx/>
                <a:latin typeface="IBM Plex Sans SemiBold"/>
                <a:ea typeface="Helvetica Neue"/>
                <a:cs typeface="Helvetica Neue"/>
                <a:sym typeface="IBM Plex Sans SemiBold"/>
              </a:rPr>
              <a:t>Hur </a:t>
            </a:r>
            <a:r>
              <a:rPr kumimoji="0" lang="en-GB" sz="5400" b="0" i="0" u="none" strike="noStrike" cap="none" spc="0" normalizeH="0" baseline="0" err="1">
                <a:ln>
                  <a:noFill/>
                </a:ln>
                <a:solidFill>
                  <a:srgbClr val="FFFFFF"/>
                </a:solidFill>
                <a:effectLst/>
                <a:uFillTx/>
                <a:latin typeface="IBM Plex Sans SemiBold"/>
                <a:ea typeface="Helvetica Neue"/>
                <a:cs typeface="Helvetica Neue"/>
                <a:sym typeface="IBM Plex Sans SemiBold"/>
              </a:rPr>
              <a:t>är</a:t>
            </a:r>
            <a:r>
              <a:rPr kumimoji="0" lang="en-GB" sz="5400" b="0" i="0" u="none" strike="noStrike" cap="none" spc="0" normalizeH="0" baseline="0">
                <a:ln>
                  <a:noFill/>
                </a:ln>
                <a:solidFill>
                  <a:srgbClr val="FFFFFF"/>
                </a:solidFill>
                <a:effectLst/>
                <a:uFillTx/>
                <a:latin typeface="IBM Plex Sans SemiBold"/>
                <a:ea typeface="Helvetica Neue"/>
                <a:cs typeface="Helvetica Neue"/>
                <a:sym typeface="IBM Plex Sans SemiBold"/>
              </a:rPr>
              <a:t> </a:t>
            </a:r>
            <a:r>
              <a:rPr lang="en-GB" sz="5400" b="0" err="1">
                <a:solidFill>
                  <a:srgbClr val="FFFFFF"/>
                </a:solidFill>
                <a:latin typeface="IBM Plex Sans SemiBold"/>
                <a:sym typeface="IBM Plex Sans SemiBold"/>
              </a:rPr>
              <a:t>mognaden</a:t>
            </a:r>
            <a:r>
              <a:rPr lang="en-GB" sz="5400" b="0">
                <a:solidFill>
                  <a:srgbClr val="FFFFFF"/>
                </a:solidFill>
                <a:latin typeface="IBM Plex Sans SemiBold"/>
                <a:sym typeface="IBM Plex Sans SemiBold"/>
              </a:rPr>
              <a:t> </a:t>
            </a:r>
            <a:r>
              <a:rPr lang="en-GB" sz="5400" b="0" err="1">
                <a:solidFill>
                  <a:srgbClr val="FFFFFF"/>
                </a:solidFill>
                <a:latin typeface="IBM Plex Sans SemiBold"/>
                <a:sym typeface="IBM Plex Sans SemiBold"/>
              </a:rPr>
              <a:t>i</a:t>
            </a:r>
            <a:r>
              <a:rPr lang="en-GB" sz="5400" b="0">
                <a:solidFill>
                  <a:srgbClr val="FFFFFF"/>
                </a:solidFill>
                <a:latin typeface="IBM Plex Sans SemiBold"/>
                <a:sym typeface="IBM Plex Sans SemiBold"/>
              </a:rPr>
              <a:t> </a:t>
            </a:r>
            <a:r>
              <a:rPr lang="en-GB" sz="5400" b="0" err="1">
                <a:solidFill>
                  <a:srgbClr val="FFFFFF"/>
                </a:solidFill>
                <a:latin typeface="IBM Plex Sans SemiBold"/>
                <a:sym typeface="IBM Plex Sans SemiBold"/>
              </a:rPr>
              <a:t>ledningsgruppen</a:t>
            </a:r>
            <a:r>
              <a:rPr lang="en-GB" sz="5400" b="0">
                <a:solidFill>
                  <a:srgbClr val="FFFFFF"/>
                </a:solidFill>
                <a:latin typeface="IBM Plex Sans SemiBold"/>
                <a:sym typeface="IBM Plex Sans SemiBold"/>
              </a:rPr>
              <a:t>?</a:t>
            </a:r>
          </a:p>
          <a:p>
            <a:r>
              <a:rPr kumimoji="0" lang="en-GB" sz="5400" b="0" i="0" u="none" strike="noStrike" cap="none" spc="0" normalizeH="0" baseline="0">
                <a:ln>
                  <a:noFill/>
                </a:ln>
                <a:solidFill>
                  <a:srgbClr val="FFFFFF"/>
                </a:solidFill>
                <a:effectLst/>
                <a:uFillTx/>
                <a:latin typeface="IBM Plex Sans SemiBold"/>
                <a:ea typeface="Helvetica Neue"/>
                <a:cs typeface="Helvetica Neue"/>
                <a:sym typeface="IBM Plex Sans SemiBold"/>
              </a:rPr>
              <a:t>Hur </a:t>
            </a:r>
            <a:r>
              <a:rPr kumimoji="0" lang="en-GB" sz="5400" b="0" i="0" u="none" strike="noStrike" cap="none" spc="0" normalizeH="0" baseline="0" err="1">
                <a:ln>
                  <a:noFill/>
                </a:ln>
                <a:solidFill>
                  <a:srgbClr val="FFFFFF"/>
                </a:solidFill>
                <a:effectLst/>
                <a:uFillTx/>
                <a:latin typeface="IBM Plex Sans SemiBold"/>
                <a:ea typeface="Helvetica Neue"/>
                <a:cs typeface="Helvetica Neue"/>
                <a:sym typeface="IBM Plex Sans SemiBold"/>
              </a:rPr>
              <a:t>är</a:t>
            </a:r>
            <a:r>
              <a:rPr kumimoji="0" lang="en-GB" sz="5400" b="0" i="0" u="none" strike="noStrike" cap="none" spc="0" normalizeH="0" baseline="0">
                <a:ln>
                  <a:noFill/>
                </a:ln>
                <a:solidFill>
                  <a:srgbClr val="FFFFFF"/>
                </a:solidFill>
                <a:effectLst/>
                <a:uFillTx/>
                <a:latin typeface="IBM Plex Sans SemiBold"/>
                <a:ea typeface="Helvetica Neue"/>
                <a:cs typeface="Helvetica Neue"/>
                <a:sym typeface="IBM Plex Sans SemiBold"/>
              </a:rPr>
              <a:t> </a:t>
            </a:r>
            <a:r>
              <a:rPr kumimoji="0" lang="en-GB" sz="5400" b="0" i="0" u="none" strike="noStrike" cap="none" spc="0" normalizeH="0" baseline="0" err="1">
                <a:ln>
                  <a:noFill/>
                </a:ln>
                <a:solidFill>
                  <a:srgbClr val="FFFFFF"/>
                </a:solidFill>
                <a:effectLst/>
                <a:uFillTx/>
                <a:latin typeface="IBM Plex Sans SemiBold"/>
                <a:ea typeface="Helvetica Neue"/>
                <a:cs typeface="Helvetica Neue"/>
                <a:sym typeface="IBM Plex Sans SemiBold"/>
              </a:rPr>
              <a:t>mognaden</a:t>
            </a:r>
            <a:r>
              <a:rPr kumimoji="0" lang="en-GB" sz="5400" b="0" i="0" u="none" strike="noStrike" cap="none" spc="0" normalizeH="0" baseline="0">
                <a:ln>
                  <a:noFill/>
                </a:ln>
                <a:solidFill>
                  <a:srgbClr val="FFFFFF"/>
                </a:solidFill>
                <a:effectLst/>
                <a:uFillTx/>
                <a:latin typeface="IBM Plex Sans SemiBold"/>
                <a:ea typeface="Helvetica Neue"/>
                <a:cs typeface="Helvetica Neue"/>
                <a:sym typeface="IBM Plex Sans SemiBold"/>
              </a:rPr>
              <a:t> </a:t>
            </a:r>
            <a:r>
              <a:rPr lang="en-GB" sz="5400" b="0" err="1">
                <a:solidFill>
                  <a:srgbClr val="FFFFFF"/>
                </a:solidFill>
                <a:latin typeface="IBM Plex Sans SemiBold"/>
                <a:sym typeface="IBM Plex Sans SemiBold"/>
              </a:rPr>
              <a:t>i</a:t>
            </a:r>
            <a:r>
              <a:rPr lang="en-GB" sz="5400" b="0">
                <a:solidFill>
                  <a:srgbClr val="FFFFFF"/>
                </a:solidFill>
                <a:latin typeface="IBM Plex Sans SemiBold"/>
                <a:sym typeface="IBM Plex Sans SemiBold"/>
              </a:rPr>
              <a:t> </a:t>
            </a:r>
            <a:r>
              <a:rPr lang="en-GB" sz="5400" b="0" err="1">
                <a:solidFill>
                  <a:srgbClr val="FFFFFF"/>
                </a:solidFill>
                <a:latin typeface="IBM Plex Sans SemiBold"/>
                <a:sym typeface="IBM Plex Sans SemiBold"/>
              </a:rPr>
              <a:t>övriga</a:t>
            </a:r>
            <a:r>
              <a:rPr lang="en-GB" sz="5400" b="0">
                <a:solidFill>
                  <a:srgbClr val="FFFFFF"/>
                </a:solidFill>
                <a:latin typeface="IBM Plex Sans SemiBold"/>
                <a:sym typeface="IBM Plex Sans SemiBold"/>
              </a:rPr>
              <a:t> </a:t>
            </a:r>
            <a:r>
              <a:rPr lang="en-GB" sz="5400" b="0" err="1">
                <a:solidFill>
                  <a:srgbClr val="FFFFFF"/>
                </a:solidFill>
                <a:latin typeface="IBM Plex Sans SemiBold"/>
                <a:sym typeface="IBM Plex Sans SemiBold"/>
              </a:rPr>
              <a:t>organisationen</a:t>
            </a:r>
            <a:r>
              <a:rPr lang="en-GB" sz="5400" b="0">
                <a:solidFill>
                  <a:srgbClr val="FFFFFF"/>
                </a:solidFill>
                <a:latin typeface="IBM Plex Sans SemiBold"/>
                <a:sym typeface="IBM Plex Sans SemiBold"/>
              </a:rPr>
              <a:t>?</a:t>
            </a:r>
            <a:endParaRPr kumimoji="0" lang="sv-SE" sz="5400" b="1" i="0" u="none" strike="noStrike" cap="none" spc="0" normalizeH="0" baseline="0">
              <a:ln>
                <a:noFill/>
              </a:ln>
              <a:solidFill>
                <a:srgbClr val="000000"/>
              </a:solidFill>
              <a:effectLst/>
              <a:uFillTx/>
              <a:latin typeface="Helvetica Neue"/>
              <a:ea typeface="Helvetica Neue"/>
              <a:cs typeface="Helvetica Neue"/>
              <a:sym typeface="Helvetica Neue"/>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56ACF-08B7-FF2C-C6F2-D4A748B3D2A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D1DA19E-F48C-0DE7-7F58-43B5261E9ACB}"/>
              </a:ext>
            </a:extLst>
          </p:cNvPr>
          <p:cNvSpPr/>
          <p:nvPr/>
        </p:nvSpPr>
        <p:spPr>
          <a:xfrm>
            <a:off x="0" y="-45777"/>
            <a:ext cx="24558171" cy="13761777"/>
          </a:xfrm>
          <a:prstGeom prst="rect">
            <a:avLst/>
          </a:prstGeom>
          <a:solidFill>
            <a:srgbClr val="2B245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19" name="PROCESSUTVECKLING">
            <a:extLst>
              <a:ext uri="{FF2B5EF4-FFF2-40B4-BE49-F238E27FC236}">
                <a16:creationId xmlns:a16="http://schemas.microsoft.com/office/drawing/2014/main" id="{5B8FC7C8-6D8E-EE63-D5D0-C98979A4C55F}"/>
              </a:ext>
            </a:extLst>
          </p:cNvPr>
          <p:cNvSpPr txBox="1"/>
          <p:nvPr/>
        </p:nvSpPr>
        <p:spPr>
          <a:xfrm>
            <a:off x="14990654" y="11666410"/>
            <a:ext cx="5912860" cy="7598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8" tIns="71438" rIns="71438" bIns="71438">
            <a:spAutoFit/>
          </a:bodyPr>
          <a:lstStyle>
            <a:lvl1pPr algn="l">
              <a:defRPr sz="4000" b="0">
                <a:latin typeface="IBM Plex Sans SemiBold"/>
                <a:ea typeface="IBM Plex Sans SemiBold"/>
                <a:cs typeface="IBM Plex Sans SemiBold"/>
                <a:sym typeface="IBM Plex Sans SemiBold"/>
              </a:defRPr>
            </a:lvl1pPr>
          </a:lstStyle>
          <a:p>
            <a:pPr defTabSz="821532"/>
            <a:endParaRPr/>
          </a:p>
        </p:txBody>
      </p:sp>
      <p:sp>
        <p:nvSpPr>
          <p:cNvPr id="220" name="LÄRANDE">
            <a:extLst>
              <a:ext uri="{FF2B5EF4-FFF2-40B4-BE49-F238E27FC236}">
                <a16:creationId xmlns:a16="http://schemas.microsoft.com/office/drawing/2014/main" id="{BD37EBEF-85F1-A8E5-1614-F579D669CFC6}"/>
              </a:ext>
            </a:extLst>
          </p:cNvPr>
          <p:cNvSpPr txBox="1"/>
          <p:nvPr/>
        </p:nvSpPr>
        <p:spPr>
          <a:xfrm>
            <a:off x="3704172" y="10238167"/>
            <a:ext cx="3006210" cy="7598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8" tIns="71438" rIns="71438" bIns="71438">
            <a:spAutoFit/>
          </a:bodyPr>
          <a:lstStyle>
            <a:lvl1pPr algn="l">
              <a:defRPr sz="4000" b="0">
                <a:latin typeface="IBM Plex Sans SemiBold"/>
                <a:ea typeface="IBM Plex Sans SemiBold"/>
                <a:cs typeface="IBM Plex Sans SemiBold"/>
                <a:sym typeface="IBM Plex Sans SemiBold"/>
              </a:defRPr>
            </a:lvl1pPr>
          </a:lstStyle>
          <a:p>
            <a:pPr defTabSz="821532"/>
            <a:endParaRPr/>
          </a:p>
        </p:txBody>
      </p:sp>
      <p:sp>
        <p:nvSpPr>
          <p:cNvPr id="223" name="Reflektion är nyckeln till lärande">
            <a:extLst>
              <a:ext uri="{FF2B5EF4-FFF2-40B4-BE49-F238E27FC236}">
                <a16:creationId xmlns:a16="http://schemas.microsoft.com/office/drawing/2014/main" id="{A7FEF658-157F-4C33-A9FE-357887DEFE51}"/>
              </a:ext>
            </a:extLst>
          </p:cNvPr>
          <p:cNvSpPr txBox="1"/>
          <p:nvPr/>
        </p:nvSpPr>
        <p:spPr>
          <a:xfrm>
            <a:off x="8939735" y="5930326"/>
            <a:ext cx="3500992" cy="5136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8" tIns="71438" rIns="71438" bIns="71438">
            <a:spAutoFit/>
          </a:bodyPr>
          <a:lstStyle>
            <a:lvl1pPr algn="l">
              <a:defRPr sz="2400" b="0">
                <a:latin typeface="IBM Plex Sans SemiBold"/>
                <a:ea typeface="IBM Plex Sans SemiBold"/>
                <a:cs typeface="IBM Plex Sans SemiBold"/>
                <a:sym typeface="IBM Plex Sans SemiBold"/>
              </a:defRPr>
            </a:lvl1pPr>
          </a:lstStyle>
          <a:p>
            <a:pPr defTabSz="821532"/>
            <a:endParaRPr/>
          </a:p>
        </p:txBody>
      </p:sp>
      <p:sp>
        <p:nvSpPr>
          <p:cNvPr id="224" name="Säkerställ att ni har rätt kompetenser">
            <a:extLst>
              <a:ext uri="{FF2B5EF4-FFF2-40B4-BE49-F238E27FC236}">
                <a16:creationId xmlns:a16="http://schemas.microsoft.com/office/drawing/2014/main" id="{3AB4A9AE-27C9-E0A6-FDC0-570D0933AB94}"/>
              </a:ext>
            </a:extLst>
          </p:cNvPr>
          <p:cNvSpPr txBox="1"/>
          <p:nvPr/>
        </p:nvSpPr>
        <p:spPr>
          <a:xfrm>
            <a:off x="9131475" y="10301862"/>
            <a:ext cx="4438124" cy="5136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8" tIns="71438" rIns="71438" bIns="71438">
            <a:spAutoFit/>
          </a:bodyPr>
          <a:lstStyle>
            <a:lvl1pPr algn="l">
              <a:defRPr sz="2400" b="0" spc="-72">
                <a:latin typeface="IBM Plex Sans SemiBold"/>
                <a:ea typeface="IBM Plex Sans SemiBold"/>
                <a:cs typeface="IBM Plex Sans SemiBold"/>
                <a:sym typeface="IBM Plex Sans SemiBold"/>
              </a:defRPr>
            </a:lvl1pPr>
          </a:lstStyle>
          <a:p>
            <a:pPr defTabSz="821532"/>
            <a:endParaRPr/>
          </a:p>
        </p:txBody>
      </p:sp>
      <p:sp>
        <p:nvSpPr>
          <p:cNvPr id="227" name="Varför Rolf?">
            <a:extLst>
              <a:ext uri="{FF2B5EF4-FFF2-40B4-BE49-F238E27FC236}">
                <a16:creationId xmlns:a16="http://schemas.microsoft.com/office/drawing/2014/main" id="{F34B6D98-0C2C-E41F-20F0-99C2F17F5468}"/>
              </a:ext>
            </a:extLst>
          </p:cNvPr>
          <p:cNvSpPr txBox="1"/>
          <p:nvPr/>
        </p:nvSpPr>
        <p:spPr>
          <a:xfrm>
            <a:off x="2705176" y="3130069"/>
            <a:ext cx="3077542" cy="8413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8" tIns="71438" rIns="71438" bIns="71438" anchor="ctr"/>
          <a:lstStyle>
            <a:lvl1pPr algn="l">
              <a:defRPr sz="4200" b="0">
                <a:latin typeface="IBM Plex Sans SemiBold"/>
                <a:ea typeface="IBM Plex Sans SemiBold"/>
                <a:cs typeface="IBM Plex Sans SemiBold"/>
                <a:sym typeface="IBM Plex Sans SemiBold"/>
              </a:defRPr>
            </a:lvl1pPr>
          </a:lstStyle>
          <a:p>
            <a:pPr defTabSz="821532"/>
            <a:endParaRPr/>
          </a:p>
        </p:txBody>
      </p:sp>
      <p:pic>
        <p:nvPicPr>
          <p:cNvPr id="8" name="Picture 7">
            <a:extLst>
              <a:ext uri="{FF2B5EF4-FFF2-40B4-BE49-F238E27FC236}">
                <a16:creationId xmlns:a16="http://schemas.microsoft.com/office/drawing/2014/main" id="{0428BDDF-869B-34EE-378A-4D1A06B3286E}"/>
              </a:ext>
            </a:extLst>
          </p:cNvPr>
          <p:cNvPicPr>
            <a:picLocks noChangeAspect="1"/>
          </p:cNvPicPr>
          <p:nvPr/>
        </p:nvPicPr>
        <p:blipFill rotWithShape="1">
          <a:blip r:embed="rId3"/>
          <a:srcRect l="-167" t="7680" r="10545" b="9915"/>
          <a:stretch/>
        </p:blipFill>
        <p:spPr>
          <a:xfrm>
            <a:off x="1745822" y="3806732"/>
            <a:ext cx="11456736" cy="8051439"/>
          </a:xfrm>
          <a:prstGeom prst="rect">
            <a:avLst/>
          </a:prstGeom>
        </p:spPr>
      </p:pic>
      <p:sp>
        <p:nvSpPr>
          <p:cNvPr id="19" name="Effect in leadership">
            <a:extLst>
              <a:ext uri="{FF2B5EF4-FFF2-40B4-BE49-F238E27FC236}">
                <a16:creationId xmlns:a16="http://schemas.microsoft.com/office/drawing/2014/main" id="{E75FEA1D-AD42-ED4C-91F4-2D35174487DB}"/>
              </a:ext>
            </a:extLst>
          </p:cNvPr>
          <p:cNvSpPr txBox="1"/>
          <p:nvPr/>
        </p:nvSpPr>
        <p:spPr>
          <a:xfrm>
            <a:off x="1524459" y="567745"/>
            <a:ext cx="21117827" cy="14369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l">
              <a:defRPr sz="4200" b="0">
                <a:latin typeface="IBM Plex Sans SemiBold"/>
                <a:ea typeface="IBM Plex Sans SemiBold"/>
                <a:cs typeface="IBM Plex Sans SemiBold"/>
                <a:sym typeface="IBM Plex Sans SemiBold"/>
              </a:defRPr>
            </a:lvl1pPr>
          </a:lstStyle>
          <a:p>
            <a:r>
              <a:rPr lang="en-GB" err="1">
                <a:solidFill>
                  <a:schemeClr val="bg1"/>
                </a:solidFill>
              </a:rPr>
              <a:t>Få</a:t>
            </a:r>
            <a:r>
              <a:rPr lang="en-GB">
                <a:solidFill>
                  <a:schemeClr val="bg1"/>
                </a:solidFill>
              </a:rPr>
              <a:t> </a:t>
            </a:r>
            <a:r>
              <a:rPr lang="en-GB" err="1">
                <a:solidFill>
                  <a:schemeClr val="bg1"/>
                </a:solidFill>
              </a:rPr>
              <a:t>organisationer</a:t>
            </a:r>
            <a:r>
              <a:rPr lang="en-GB">
                <a:solidFill>
                  <a:schemeClr val="bg1"/>
                </a:solidFill>
              </a:rPr>
              <a:t> </a:t>
            </a:r>
            <a:r>
              <a:rPr lang="en-GB" err="1">
                <a:solidFill>
                  <a:schemeClr val="bg1"/>
                </a:solidFill>
              </a:rPr>
              <a:t>har</a:t>
            </a:r>
            <a:r>
              <a:rPr lang="en-GB">
                <a:solidFill>
                  <a:schemeClr val="bg1"/>
                </a:solidFill>
              </a:rPr>
              <a:t> </a:t>
            </a:r>
            <a:r>
              <a:rPr lang="en-GB" err="1">
                <a:solidFill>
                  <a:schemeClr val="bg1"/>
                </a:solidFill>
              </a:rPr>
              <a:t>rätt</a:t>
            </a:r>
            <a:r>
              <a:rPr lang="en-GB">
                <a:solidFill>
                  <a:schemeClr val="bg1"/>
                </a:solidFill>
              </a:rPr>
              <a:t> </a:t>
            </a:r>
            <a:r>
              <a:rPr lang="en-GB" err="1">
                <a:solidFill>
                  <a:schemeClr val="bg1"/>
                </a:solidFill>
              </a:rPr>
              <a:t>systemstöd</a:t>
            </a:r>
            <a:r>
              <a:rPr lang="en-GB">
                <a:solidFill>
                  <a:schemeClr val="bg1"/>
                </a:solidFill>
              </a:rPr>
              <a:t>, processer och </a:t>
            </a:r>
            <a:r>
              <a:rPr lang="en-GB" err="1">
                <a:solidFill>
                  <a:schemeClr val="bg1"/>
                </a:solidFill>
              </a:rPr>
              <a:t>struktur</a:t>
            </a:r>
            <a:r>
              <a:rPr lang="en-GB">
                <a:solidFill>
                  <a:schemeClr val="bg1"/>
                </a:solidFill>
              </a:rPr>
              <a:t> för </a:t>
            </a:r>
            <a:r>
              <a:rPr lang="en-GB" err="1">
                <a:solidFill>
                  <a:schemeClr val="bg1"/>
                </a:solidFill>
              </a:rPr>
              <a:t>beteendeförändring</a:t>
            </a:r>
            <a:r>
              <a:rPr lang="en-GB">
                <a:solidFill>
                  <a:schemeClr val="bg1"/>
                </a:solidFill>
              </a:rPr>
              <a:t> för </a:t>
            </a:r>
            <a:r>
              <a:rPr lang="en-GB" err="1">
                <a:solidFill>
                  <a:schemeClr val="bg1"/>
                </a:solidFill>
              </a:rPr>
              <a:t>framgångsrik</a:t>
            </a:r>
            <a:r>
              <a:rPr lang="en-GB">
                <a:solidFill>
                  <a:schemeClr val="bg1"/>
                </a:solidFill>
              </a:rPr>
              <a:t> </a:t>
            </a:r>
            <a:r>
              <a:rPr lang="en-GB" err="1">
                <a:solidFill>
                  <a:schemeClr val="bg1"/>
                </a:solidFill>
              </a:rPr>
              <a:t>strategiexekvering</a:t>
            </a:r>
            <a:endParaRPr lang="en-GB">
              <a:solidFill>
                <a:schemeClr val="bg1"/>
              </a:solidFill>
            </a:endParaRPr>
          </a:p>
        </p:txBody>
      </p:sp>
      <p:sp>
        <p:nvSpPr>
          <p:cNvPr id="5" name="Objectives…">
            <a:extLst>
              <a:ext uri="{FF2B5EF4-FFF2-40B4-BE49-F238E27FC236}">
                <a16:creationId xmlns:a16="http://schemas.microsoft.com/office/drawing/2014/main" id="{B3F3E5FC-AEF7-884D-A7AC-6ADD57BC3227}"/>
              </a:ext>
            </a:extLst>
          </p:cNvPr>
          <p:cNvSpPr txBox="1"/>
          <p:nvPr/>
        </p:nvSpPr>
        <p:spPr>
          <a:xfrm>
            <a:off x="8050061" y="4718314"/>
            <a:ext cx="3201450" cy="5136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a:defRPr sz="2400" b="0">
                <a:latin typeface="IBM Plex Sans SemiBold"/>
                <a:ea typeface="IBM Plex Sans SemiBold"/>
                <a:cs typeface="IBM Plex Sans SemiBold"/>
                <a:sym typeface="IBM Plex Sans SemiBold"/>
              </a:defRPr>
            </a:pPr>
            <a:r>
              <a:rPr lang="en-GB" sz="2200">
                <a:solidFill>
                  <a:schemeClr val="tx1"/>
                </a:solidFill>
                <a:latin typeface="IBM Plex Sans" panose="020B0503050203000203" pitchFamily="34" charset="0"/>
              </a:rPr>
              <a:t>STYRELSE</a:t>
            </a:r>
            <a:endParaRPr sz="2200">
              <a:solidFill>
                <a:schemeClr val="tx1"/>
              </a:solidFill>
              <a:latin typeface="IBM Plex Sans" panose="020B0503050203000203" pitchFamily="34" charset="0"/>
            </a:endParaRPr>
          </a:p>
        </p:txBody>
      </p:sp>
      <p:sp>
        <p:nvSpPr>
          <p:cNvPr id="6" name="Objectives…">
            <a:extLst>
              <a:ext uri="{FF2B5EF4-FFF2-40B4-BE49-F238E27FC236}">
                <a16:creationId xmlns:a16="http://schemas.microsoft.com/office/drawing/2014/main" id="{EBA73011-6A4F-8ABF-5977-42189FEBB1A6}"/>
              </a:ext>
            </a:extLst>
          </p:cNvPr>
          <p:cNvSpPr txBox="1"/>
          <p:nvPr/>
        </p:nvSpPr>
        <p:spPr>
          <a:xfrm>
            <a:off x="8345655" y="6660296"/>
            <a:ext cx="3201450" cy="5136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a:defRPr sz="2400" b="0">
                <a:latin typeface="IBM Plex Sans SemiBold"/>
                <a:ea typeface="IBM Plex Sans SemiBold"/>
                <a:cs typeface="IBM Plex Sans SemiBold"/>
                <a:sym typeface="IBM Plex Sans SemiBold"/>
              </a:defRPr>
            </a:pPr>
            <a:r>
              <a:rPr lang="en-GB" sz="2200">
                <a:solidFill>
                  <a:schemeClr val="tx1"/>
                </a:solidFill>
                <a:latin typeface="IBM Plex Sans" panose="020B0503050203000203" pitchFamily="34" charset="0"/>
              </a:rPr>
              <a:t>LEDNING</a:t>
            </a:r>
            <a:endParaRPr sz="2200">
              <a:solidFill>
                <a:schemeClr val="tx1"/>
              </a:solidFill>
              <a:latin typeface="IBM Plex Sans" panose="020B0503050203000203" pitchFamily="34" charset="0"/>
            </a:endParaRPr>
          </a:p>
        </p:txBody>
      </p:sp>
      <p:sp>
        <p:nvSpPr>
          <p:cNvPr id="14" name="Objectives…">
            <a:extLst>
              <a:ext uri="{FF2B5EF4-FFF2-40B4-BE49-F238E27FC236}">
                <a16:creationId xmlns:a16="http://schemas.microsoft.com/office/drawing/2014/main" id="{E627791E-DF3D-480E-BDB0-7B44264A3388}"/>
              </a:ext>
            </a:extLst>
          </p:cNvPr>
          <p:cNvSpPr txBox="1"/>
          <p:nvPr/>
        </p:nvSpPr>
        <p:spPr>
          <a:xfrm>
            <a:off x="9470508" y="8509058"/>
            <a:ext cx="3201450" cy="5136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a:defRPr sz="2400" b="0">
                <a:latin typeface="IBM Plex Sans SemiBold"/>
                <a:ea typeface="IBM Plex Sans SemiBold"/>
                <a:cs typeface="IBM Plex Sans SemiBold"/>
                <a:sym typeface="IBM Plex Sans SemiBold"/>
              </a:defRPr>
            </a:pPr>
            <a:r>
              <a:rPr lang="en-GB" sz="2200">
                <a:solidFill>
                  <a:schemeClr val="tx1"/>
                </a:solidFill>
                <a:latin typeface="IBM Plex Sans" panose="020B0503050203000203" pitchFamily="34" charset="0"/>
              </a:rPr>
              <a:t>FÖRSTA LINJENS CHEFER</a:t>
            </a:r>
            <a:endParaRPr sz="2200">
              <a:solidFill>
                <a:schemeClr val="tx1"/>
              </a:solidFill>
              <a:latin typeface="IBM Plex Sans" panose="020B0503050203000203" pitchFamily="34" charset="0"/>
            </a:endParaRPr>
          </a:p>
        </p:txBody>
      </p:sp>
      <p:sp>
        <p:nvSpPr>
          <p:cNvPr id="17" name="Objectives…">
            <a:extLst>
              <a:ext uri="{FF2B5EF4-FFF2-40B4-BE49-F238E27FC236}">
                <a16:creationId xmlns:a16="http://schemas.microsoft.com/office/drawing/2014/main" id="{6F0365D8-A970-C8C4-7464-F71457C05FA5}"/>
              </a:ext>
            </a:extLst>
          </p:cNvPr>
          <p:cNvSpPr txBox="1"/>
          <p:nvPr/>
        </p:nvSpPr>
        <p:spPr>
          <a:xfrm>
            <a:off x="10351313" y="10634780"/>
            <a:ext cx="3201450" cy="5136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a:defRPr sz="2400" b="0">
                <a:latin typeface="IBM Plex Sans SemiBold"/>
                <a:ea typeface="IBM Plex Sans SemiBold"/>
                <a:cs typeface="IBM Plex Sans SemiBold"/>
                <a:sym typeface="IBM Plex Sans SemiBold"/>
              </a:defRPr>
            </a:pPr>
            <a:r>
              <a:rPr lang="en-GB" sz="2200">
                <a:solidFill>
                  <a:schemeClr val="tx1"/>
                </a:solidFill>
                <a:latin typeface="IBM Plex Sans" panose="020B0503050203000203" pitchFamily="34" charset="0"/>
              </a:rPr>
              <a:t>MEDARBETARE</a:t>
            </a:r>
            <a:endParaRPr sz="2200">
              <a:solidFill>
                <a:schemeClr val="tx1"/>
              </a:solidFill>
              <a:latin typeface="IBM Plex Sans" panose="020B0503050203000203" pitchFamily="34" charset="0"/>
            </a:endParaRPr>
          </a:p>
        </p:txBody>
      </p:sp>
      <p:sp>
        <p:nvSpPr>
          <p:cNvPr id="31" name="object 9">
            <a:extLst>
              <a:ext uri="{FF2B5EF4-FFF2-40B4-BE49-F238E27FC236}">
                <a16:creationId xmlns:a16="http://schemas.microsoft.com/office/drawing/2014/main" id="{A4B2F385-442C-FFC4-85E5-E3590A7B042E}"/>
              </a:ext>
            </a:extLst>
          </p:cNvPr>
          <p:cNvSpPr/>
          <p:nvPr/>
        </p:nvSpPr>
        <p:spPr>
          <a:xfrm>
            <a:off x="1212113" y="12503889"/>
            <a:ext cx="1865152" cy="672620"/>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endParaRPr/>
          </a:p>
        </p:txBody>
      </p:sp>
      <p:sp>
        <p:nvSpPr>
          <p:cNvPr id="34" name="Rectangle 33">
            <a:extLst>
              <a:ext uri="{FF2B5EF4-FFF2-40B4-BE49-F238E27FC236}">
                <a16:creationId xmlns:a16="http://schemas.microsoft.com/office/drawing/2014/main" id="{616D66FD-9902-DD7E-4953-2386249B168E}"/>
              </a:ext>
            </a:extLst>
          </p:cNvPr>
          <p:cNvSpPr/>
          <p:nvPr/>
        </p:nvSpPr>
        <p:spPr>
          <a:xfrm>
            <a:off x="1685907" y="2853523"/>
            <a:ext cx="3006210" cy="5351233"/>
          </a:xfrm>
          <a:prstGeom prst="rect">
            <a:avLst/>
          </a:prstGeom>
          <a:solidFill>
            <a:srgbClr val="2B245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6" name="Rectangle 35">
            <a:extLst>
              <a:ext uri="{FF2B5EF4-FFF2-40B4-BE49-F238E27FC236}">
                <a16:creationId xmlns:a16="http://schemas.microsoft.com/office/drawing/2014/main" id="{BA6A44F5-81D1-57D1-AD38-29D60AB5D6F4}"/>
              </a:ext>
            </a:extLst>
          </p:cNvPr>
          <p:cNvSpPr/>
          <p:nvPr/>
        </p:nvSpPr>
        <p:spPr>
          <a:xfrm rot="1696545">
            <a:off x="3098749" y="2692096"/>
            <a:ext cx="3006210" cy="5351233"/>
          </a:xfrm>
          <a:prstGeom prst="rect">
            <a:avLst/>
          </a:prstGeom>
          <a:solidFill>
            <a:srgbClr val="2B245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3" name="Effect in leadership">
            <a:extLst>
              <a:ext uri="{FF2B5EF4-FFF2-40B4-BE49-F238E27FC236}">
                <a16:creationId xmlns:a16="http://schemas.microsoft.com/office/drawing/2014/main" id="{608F053D-BD2C-6744-734B-FE9084071C4E}"/>
              </a:ext>
            </a:extLst>
          </p:cNvPr>
          <p:cNvSpPr txBox="1"/>
          <p:nvPr/>
        </p:nvSpPr>
        <p:spPr>
          <a:xfrm>
            <a:off x="1589775" y="2412900"/>
            <a:ext cx="21117827" cy="605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l">
              <a:defRPr sz="4200" b="0">
                <a:latin typeface="IBM Plex Sans SemiBold"/>
                <a:ea typeface="IBM Plex Sans SemiBold"/>
                <a:cs typeface="IBM Plex Sans SemiBold"/>
                <a:sym typeface="IBM Plex Sans SemiBold"/>
              </a:defRPr>
            </a:lvl1pPr>
          </a:lstStyle>
          <a:p>
            <a:pPr algn="ctr"/>
            <a:endParaRPr sz="3000">
              <a:solidFill>
                <a:schemeClr val="bg1"/>
              </a:solidFill>
            </a:endParaRPr>
          </a:p>
        </p:txBody>
      </p:sp>
      <p:sp>
        <p:nvSpPr>
          <p:cNvPr id="37" name="Rectangle 36">
            <a:extLst>
              <a:ext uri="{FF2B5EF4-FFF2-40B4-BE49-F238E27FC236}">
                <a16:creationId xmlns:a16="http://schemas.microsoft.com/office/drawing/2014/main" id="{763E7BDC-E896-2DFC-2C72-1596AD78B0AF}"/>
              </a:ext>
            </a:extLst>
          </p:cNvPr>
          <p:cNvSpPr/>
          <p:nvPr/>
        </p:nvSpPr>
        <p:spPr>
          <a:xfrm rot="1661150">
            <a:off x="2414605" y="6984060"/>
            <a:ext cx="1507067" cy="5351233"/>
          </a:xfrm>
          <a:prstGeom prst="rect">
            <a:avLst/>
          </a:prstGeom>
          <a:solidFill>
            <a:srgbClr val="2B245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8" name="Rectangle 37">
            <a:extLst>
              <a:ext uri="{FF2B5EF4-FFF2-40B4-BE49-F238E27FC236}">
                <a16:creationId xmlns:a16="http://schemas.microsoft.com/office/drawing/2014/main" id="{0CD141FF-901B-763A-2179-712E331791BB}"/>
              </a:ext>
            </a:extLst>
          </p:cNvPr>
          <p:cNvSpPr/>
          <p:nvPr/>
        </p:nvSpPr>
        <p:spPr>
          <a:xfrm>
            <a:off x="12898468" y="3484649"/>
            <a:ext cx="732861" cy="8618214"/>
          </a:xfrm>
          <a:prstGeom prst="rect">
            <a:avLst/>
          </a:prstGeom>
          <a:solidFill>
            <a:srgbClr val="2B245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9" name="Rectangle 38">
            <a:extLst>
              <a:ext uri="{FF2B5EF4-FFF2-40B4-BE49-F238E27FC236}">
                <a16:creationId xmlns:a16="http://schemas.microsoft.com/office/drawing/2014/main" id="{D668414C-7A25-804A-4848-08D1F8E0E320}"/>
              </a:ext>
            </a:extLst>
          </p:cNvPr>
          <p:cNvSpPr/>
          <p:nvPr/>
        </p:nvSpPr>
        <p:spPr>
          <a:xfrm>
            <a:off x="1274063" y="6716860"/>
            <a:ext cx="1507067" cy="5351233"/>
          </a:xfrm>
          <a:prstGeom prst="rect">
            <a:avLst/>
          </a:prstGeom>
          <a:solidFill>
            <a:srgbClr val="2B245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40" name="Rectangle 39">
            <a:extLst>
              <a:ext uri="{FF2B5EF4-FFF2-40B4-BE49-F238E27FC236}">
                <a16:creationId xmlns:a16="http://schemas.microsoft.com/office/drawing/2014/main" id="{DD419A0F-AC41-CC13-9A6C-C0FE768FC48E}"/>
              </a:ext>
            </a:extLst>
          </p:cNvPr>
          <p:cNvSpPr/>
          <p:nvPr/>
        </p:nvSpPr>
        <p:spPr>
          <a:xfrm>
            <a:off x="1892074" y="4682071"/>
            <a:ext cx="1507067" cy="5351233"/>
          </a:xfrm>
          <a:prstGeom prst="rect">
            <a:avLst/>
          </a:prstGeom>
          <a:solidFill>
            <a:srgbClr val="2B245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4" name="Rectangle 3">
            <a:extLst>
              <a:ext uri="{FF2B5EF4-FFF2-40B4-BE49-F238E27FC236}">
                <a16:creationId xmlns:a16="http://schemas.microsoft.com/office/drawing/2014/main" id="{8F2E9263-9473-9B27-D320-77A6C7772BC4}"/>
              </a:ext>
            </a:extLst>
          </p:cNvPr>
          <p:cNvSpPr/>
          <p:nvPr/>
        </p:nvSpPr>
        <p:spPr>
          <a:xfrm>
            <a:off x="13047316" y="3806733"/>
            <a:ext cx="2448598" cy="1913672"/>
          </a:xfrm>
          <a:prstGeom prst="rect">
            <a:avLst/>
          </a:prstGeom>
          <a:solidFill>
            <a:srgbClr val="FFD4D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7" name="Objectives…">
            <a:extLst>
              <a:ext uri="{FF2B5EF4-FFF2-40B4-BE49-F238E27FC236}">
                <a16:creationId xmlns:a16="http://schemas.microsoft.com/office/drawing/2014/main" id="{C540412C-CAE2-249D-32F5-D8A92FFB6D01}"/>
              </a:ext>
            </a:extLst>
          </p:cNvPr>
          <p:cNvSpPr txBox="1"/>
          <p:nvPr/>
        </p:nvSpPr>
        <p:spPr>
          <a:xfrm>
            <a:off x="13041540" y="4306614"/>
            <a:ext cx="2405296" cy="5136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a:defRPr sz="2400" b="0">
                <a:latin typeface="IBM Plex Sans SemiBold"/>
                <a:ea typeface="IBM Plex Sans SemiBold"/>
                <a:cs typeface="IBM Plex Sans SemiBold"/>
                <a:sym typeface="IBM Plex Sans SemiBold"/>
              </a:defRPr>
            </a:pPr>
            <a:r>
              <a:rPr lang="en-GB" sz="2200">
                <a:solidFill>
                  <a:schemeClr val="tx1"/>
                </a:solidFill>
                <a:latin typeface="IBM Plex Sans" panose="020B0503050203000203" pitchFamily="34" charset="0"/>
              </a:rPr>
              <a:t>Mission, vision,</a:t>
            </a:r>
          </a:p>
          <a:p>
            <a:pPr>
              <a:defRPr sz="2400" b="0">
                <a:latin typeface="IBM Plex Sans SemiBold"/>
                <a:ea typeface="IBM Plex Sans SemiBold"/>
                <a:cs typeface="IBM Plex Sans SemiBold"/>
                <a:sym typeface="IBM Plex Sans SemiBold"/>
              </a:defRPr>
            </a:pPr>
            <a:r>
              <a:rPr lang="en-GB" sz="2200" err="1">
                <a:solidFill>
                  <a:schemeClr val="tx1"/>
                </a:solidFill>
                <a:latin typeface="IBM Plex Sans" panose="020B0503050203000203" pitchFamily="34" charset="0"/>
              </a:rPr>
              <a:t>Värderingar</a:t>
            </a:r>
            <a:r>
              <a:rPr lang="en-GB" sz="2200">
                <a:solidFill>
                  <a:schemeClr val="tx1"/>
                </a:solidFill>
                <a:latin typeface="IBM Plex Sans" panose="020B0503050203000203" pitchFamily="34" charset="0"/>
              </a:rPr>
              <a:t> </a:t>
            </a:r>
            <a:r>
              <a:rPr lang="en-GB" sz="2200" err="1">
                <a:solidFill>
                  <a:schemeClr val="tx1"/>
                </a:solidFill>
                <a:latin typeface="IBM Plex Sans" panose="020B0503050203000203" pitchFamily="34" charset="0"/>
              </a:rPr>
              <a:t>och</a:t>
            </a:r>
            <a:r>
              <a:rPr lang="en-GB" sz="2200">
                <a:solidFill>
                  <a:schemeClr val="tx1"/>
                </a:solidFill>
                <a:latin typeface="IBM Plex Sans" panose="020B0503050203000203" pitchFamily="34" charset="0"/>
              </a:rPr>
              <a:t> strategi</a:t>
            </a:r>
            <a:endParaRPr sz="2200">
              <a:solidFill>
                <a:schemeClr val="tx1"/>
              </a:solidFill>
              <a:latin typeface="IBM Plex Sans" panose="020B0503050203000203" pitchFamily="34" charset="0"/>
            </a:endParaRPr>
          </a:p>
        </p:txBody>
      </p:sp>
      <p:sp>
        <p:nvSpPr>
          <p:cNvPr id="9" name="Rectangle 8">
            <a:extLst>
              <a:ext uri="{FF2B5EF4-FFF2-40B4-BE49-F238E27FC236}">
                <a16:creationId xmlns:a16="http://schemas.microsoft.com/office/drawing/2014/main" id="{9CF1063D-CFA8-8F18-D6B7-3D15E0335071}"/>
              </a:ext>
            </a:extLst>
          </p:cNvPr>
          <p:cNvSpPr/>
          <p:nvPr/>
        </p:nvSpPr>
        <p:spPr>
          <a:xfrm>
            <a:off x="13047316" y="5838733"/>
            <a:ext cx="2448598" cy="1913672"/>
          </a:xfrm>
          <a:prstGeom prst="rect">
            <a:avLst/>
          </a:prstGeom>
          <a:solidFill>
            <a:srgbClr val="FBFED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0" name="Objectives…">
            <a:extLst>
              <a:ext uri="{FF2B5EF4-FFF2-40B4-BE49-F238E27FC236}">
                <a16:creationId xmlns:a16="http://schemas.microsoft.com/office/drawing/2014/main" id="{FF4A0CB5-0CF4-7EB1-B330-29FE8B63F00E}"/>
              </a:ext>
            </a:extLst>
          </p:cNvPr>
          <p:cNvSpPr txBox="1"/>
          <p:nvPr/>
        </p:nvSpPr>
        <p:spPr>
          <a:xfrm>
            <a:off x="13066940" y="6287814"/>
            <a:ext cx="2405296" cy="10892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a:defRPr sz="2400" b="0">
                <a:latin typeface="IBM Plex Sans SemiBold"/>
                <a:ea typeface="IBM Plex Sans SemiBold"/>
                <a:cs typeface="IBM Plex Sans SemiBold"/>
                <a:sym typeface="IBM Plex Sans SemiBold"/>
              </a:defRPr>
            </a:pPr>
            <a:r>
              <a:rPr lang="en-GB" sz="2200">
                <a:solidFill>
                  <a:schemeClr val="tx1"/>
                </a:solidFill>
                <a:latin typeface="IBM Plex Sans" panose="020B0503050203000203" pitchFamily="34" charset="0"/>
              </a:rPr>
              <a:t>Strategi </a:t>
            </a:r>
            <a:r>
              <a:rPr lang="en-GB" sz="2200" err="1">
                <a:solidFill>
                  <a:schemeClr val="tx1"/>
                </a:solidFill>
                <a:latin typeface="IBM Plex Sans" panose="020B0503050203000203" pitchFamily="34" charset="0"/>
              </a:rPr>
              <a:t>och</a:t>
            </a:r>
            <a:r>
              <a:rPr lang="en-GB" sz="2200">
                <a:solidFill>
                  <a:schemeClr val="tx1"/>
                </a:solidFill>
                <a:latin typeface="IBM Plex Sans" panose="020B0503050203000203" pitchFamily="34" charset="0"/>
              </a:rPr>
              <a:t> </a:t>
            </a:r>
            <a:r>
              <a:rPr lang="en-GB" sz="2200" err="1">
                <a:solidFill>
                  <a:schemeClr val="tx1"/>
                </a:solidFill>
                <a:latin typeface="IBM Plex Sans" panose="020B0503050203000203" pitchFamily="34" charset="0"/>
              </a:rPr>
              <a:t>mål</a:t>
            </a:r>
            <a:endParaRPr sz="2200">
              <a:solidFill>
                <a:schemeClr val="tx1"/>
              </a:solidFill>
              <a:latin typeface="IBM Plex Sans" panose="020B0503050203000203" pitchFamily="34" charset="0"/>
            </a:endParaRPr>
          </a:p>
        </p:txBody>
      </p:sp>
      <p:sp>
        <p:nvSpPr>
          <p:cNvPr id="11" name="Rectangle 10">
            <a:extLst>
              <a:ext uri="{FF2B5EF4-FFF2-40B4-BE49-F238E27FC236}">
                <a16:creationId xmlns:a16="http://schemas.microsoft.com/office/drawing/2014/main" id="{97EE6604-8D22-3044-6DA4-A54BAD698F1C}"/>
              </a:ext>
            </a:extLst>
          </p:cNvPr>
          <p:cNvSpPr/>
          <p:nvPr/>
        </p:nvSpPr>
        <p:spPr>
          <a:xfrm>
            <a:off x="13047316" y="7908833"/>
            <a:ext cx="2448598" cy="1913672"/>
          </a:xfrm>
          <a:prstGeom prst="rect">
            <a:avLst/>
          </a:prstGeom>
          <a:solidFill>
            <a:schemeClr val="accent2">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2" name="Objectives…">
            <a:extLst>
              <a:ext uri="{FF2B5EF4-FFF2-40B4-BE49-F238E27FC236}">
                <a16:creationId xmlns:a16="http://schemas.microsoft.com/office/drawing/2014/main" id="{BF03FCE7-8A6F-41DF-5BE9-3332ADE358BB}"/>
              </a:ext>
            </a:extLst>
          </p:cNvPr>
          <p:cNvSpPr txBox="1"/>
          <p:nvPr/>
        </p:nvSpPr>
        <p:spPr>
          <a:xfrm>
            <a:off x="13105040" y="8091214"/>
            <a:ext cx="2405296" cy="5136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defTabSz="410766">
              <a:defRPr sz="2400" b="0">
                <a:latin typeface="IBM Plex Sans SemiBold"/>
                <a:ea typeface="IBM Plex Sans SemiBold"/>
                <a:cs typeface="IBM Plex Sans SemiBold"/>
                <a:sym typeface="IBM Plex Sans SemiBold"/>
              </a:defRPr>
            </a:pPr>
            <a:r>
              <a:rPr lang="en-GB" sz="2200" err="1">
                <a:latin typeface="IBM Plex Sans" panose="020B0503050203000203" pitchFamily="34" charset="0"/>
                <a:sym typeface="IBM Plex Sans SemiBold"/>
              </a:rPr>
              <a:t>Dagligt</a:t>
            </a:r>
            <a:r>
              <a:rPr lang="en-GB" sz="2200">
                <a:latin typeface="IBM Plex Sans" panose="020B0503050203000203" pitchFamily="34" charset="0"/>
                <a:sym typeface="IBM Plex Sans SemiBold"/>
              </a:rPr>
              <a:t> </a:t>
            </a:r>
            <a:r>
              <a:rPr lang="en-GB" sz="2200" err="1">
                <a:latin typeface="IBM Plex Sans" panose="020B0503050203000203" pitchFamily="34" charset="0"/>
                <a:sym typeface="IBM Plex Sans SemiBold"/>
              </a:rPr>
              <a:t>genomförande</a:t>
            </a:r>
            <a:r>
              <a:rPr lang="en-GB" sz="2200">
                <a:latin typeface="IBM Plex Sans" panose="020B0503050203000203" pitchFamily="34" charset="0"/>
                <a:sym typeface="IBM Plex Sans SemiBold"/>
              </a:rPr>
              <a:t> </a:t>
            </a:r>
            <a:r>
              <a:rPr lang="en-GB" sz="2200" err="1">
                <a:latin typeface="IBM Plex Sans" panose="020B0503050203000203" pitchFamily="34" charset="0"/>
                <a:sym typeface="IBM Plex Sans SemiBold"/>
              </a:rPr>
              <a:t>och</a:t>
            </a:r>
            <a:r>
              <a:rPr lang="en-GB" sz="2200">
                <a:latin typeface="IBM Plex Sans" panose="020B0503050203000203" pitchFamily="34" charset="0"/>
                <a:sym typeface="IBM Plex Sans SemiBold"/>
              </a:rPr>
              <a:t> </a:t>
            </a:r>
            <a:r>
              <a:rPr lang="en-GB" sz="2200" err="1">
                <a:latin typeface="IBM Plex Sans" panose="020B0503050203000203" pitchFamily="34" charset="0"/>
                <a:sym typeface="IBM Plex Sans SemiBold"/>
              </a:rPr>
              <a:t>personalansvar</a:t>
            </a:r>
            <a:endParaRPr lang="en-GB" sz="2200">
              <a:latin typeface="IBM Plex Sans" panose="020B0503050203000203" pitchFamily="34" charset="0"/>
              <a:sym typeface="IBM Plex Sans SemiBold"/>
            </a:endParaRPr>
          </a:p>
        </p:txBody>
      </p:sp>
      <p:sp>
        <p:nvSpPr>
          <p:cNvPr id="16" name="Rectangle 15">
            <a:extLst>
              <a:ext uri="{FF2B5EF4-FFF2-40B4-BE49-F238E27FC236}">
                <a16:creationId xmlns:a16="http://schemas.microsoft.com/office/drawing/2014/main" id="{C935D5DC-EDAF-41F8-E418-6E1BC2C6304A}"/>
              </a:ext>
            </a:extLst>
          </p:cNvPr>
          <p:cNvSpPr/>
          <p:nvPr/>
        </p:nvSpPr>
        <p:spPr>
          <a:xfrm>
            <a:off x="13060016" y="9940833"/>
            <a:ext cx="2448598" cy="1913672"/>
          </a:xfrm>
          <a:prstGeom prst="rect">
            <a:avLst/>
          </a:prstGeom>
          <a:solidFill>
            <a:schemeClr val="accent1">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8" name="Objectives…">
            <a:extLst>
              <a:ext uri="{FF2B5EF4-FFF2-40B4-BE49-F238E27FC236}">
                <a16:creationId xmlns:a16="http://schemas.microsoft.com/office/drawing/2014/main" id="{44518DE9-D8C6-495C-D804-337CD9299C8D}"/>
              </a:ext>
            </a:extLst>
          </p:cNvPr>
          <p:cNvSpPr txBox="1"/>
          <p:nvPr/>
        </p:nvSpPr>
        <p:spPr>
          <a:xfrm>
            <a:off x="13092340" y="10288314"/>
            <a:ext cx="2405296" cy="1256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defTabSz="410766">
              <a:defRPr sz="2400" b="0">
                <a:latin typeface="IBM Plex Sans SemiBold"/>
                <a:ea typeface="IBM Plex Sans SemiBold"/>
                <a:cs typeface="IBM Plex Sans SemiBold"/>
                <a:sym typeface="IBM Plex Sans SemiBold"/>
              </a:defRPr>
            </a:pPr>
            <a:r>
              <a:rPr lang="en-GB" sz="2200" err="1">
                <a:latin typeface="IBM Plex Sans" panose="020B0503050203000203" pitchFamily="34" charset="0"/>
                <a:sym typeface="IBM Plex Sans SemiBold"/>
              </a:rPr>
              <a:t>Aktiviteter</a:t>
            </a:r>
            <a:endParaRPr lang="en-GB" sz="2200">
              <a:latin typeface="IBM Plex Sans" panose="020B0503050203000203" pitchFamily="34" charset="0"/>
              <a:sym typeface="IBM Plex Sans SemiBold"/>
            </a:endParaRPr>
          </a:p>
          <a:p>
            <a:pPr defTabSz="410766">
              <a:defRPr sz="2400" b="0">
                <a:latin typeface="IBM Plex Sans SemiBold"/>
                <a:ea typeface="IBM Plex Sans SemiBold"/>
                <a:cs typeface="IBM Plex Sans SemiBold"/>
                <a:sym typeface="IBM Plex Sans SemiBold"/>
              </a:defRPr>
            </a:pPr>
            <a:r>
              <a:rPr lang="en-GB" sz="2200" err="1">
                <a:latin typeface="IBM Plex Sans" panose="020B0503050203000203" pitchFamily="34" charset="0"/>
                <a:sym typeface="IBM Plex Sans SemiBold"/>
              </a:rPr>
              <a:t>Beteende</a:t>
            </a:r>
            <a:endParaRPr lang="en-GB" sz="2200">
              <a:latin typeface="IBM Plex Sans" panose="020B0503050203000203" pitchFamily="34" charset="0"/>
              <a:sym typeface="IBM Plex Sans SemiBold"/>
            </a:endParaRPr>
          </a:p>
          <a:p>
            <a:pPr defTabSz="410766">
              <a:defRPr sz="2400" b="0">
                <a:latin typeface="IBM Plex Sans SemiBold"/>
                <a:ea typeface="IBM Plex Sans SemiBold"/>
                <a:cs typeface="IBM Plex Sans SemiBold"/>
                <a:sym typeface="IBM Plex Sans SemiBold"/>
              </a:defRPr>
            </a:pPr>
            <a:r>
              <a:rPr lang="en-GB" sz="2200" err="1">
                <a:latin typeface="IBM Plex Sans" panose="020B0503050203000203" pitchFamily="34" charset="0"/>
                <a:sym typeface="IBM Plex Sans SemiBold"/>
              </a:rPr>
              <a:t>Uppföljning</a:t>
            </a:r>
            <a:endParaRPr lang="en-GB" sz="2200">
              <a:latin typeface="IBM Plex Sans" panose="020B0503050203000203" pitchFamily="34" charset="0"/>
              <a:sym typeface="IBM Plex Sans SemiBold"/>
            </a:endParaRPr>
          </a:p>
        </p:txBody>
      </p:sp>
      <p:sp>
        <p:nvSpPr>
          <p:cNvPr id="35" name="TextBox 34">
            <a:extLst>
              <a:ext uri="{FF2B5EF4-FFF2-40B4-BE49-F238E27FC236}">
                <a16:creationId xmlns:a16="http://schemas.microsoft.com/office/drawing/2014/main" id="{60A3D1EE-287C-F33D-10A8-EF5C90460625}"/>
              </a:ext>
            </a:extLst>
          </p:cNvPr>
          <p:cNvSpPr txBox="1"/>
          <p:nvPr/>
        </p:nvSpPr>
        <p:spPr>
          <a:xfrm>
            <a:off x="16676539" y="8601954"/>
            <a:ext cx="4712973" cy="267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defTabSz="1828800" hangingPunct="1">
              <a:buSzPts val="1000"/>
              <a:tabLst>
                <a:tab pos="914400" algn="l"/>
              </a:tabLst>
              <a:defRPr/>
            </a:pPr>
            <a:r>
              <a:rPr lang="sv-SE" sz="2800">
                <a:solidFill>
                  <a:schemeClr val="bg1"/>
                </a:solidFill>
                <a:cs typeface="Calibri"/>
              </a:rPr>
              <a:t>Var det fallerar - genomförande:</a:t>
            </a:r>
          </a:p>
          <a:p>
            <a:pPr defTabSz="1828800" hangingPunct="1">
              <a:buSzPts val="1000"/>
              <a:tabLst>
                <a:tab pos="914400" algn="l"/>
              </a:tabLst>
              <a:defRPr/>
            </a:pPr>
            <a:endParaRPr lang="sv-SE" sz="2800" b="0">
              <a:solidFill>
                <a:schemeClr val="bg1"/>
              </a:solidFill>
              <a:cs typeface="Calibri"/>
            </a:endParaRPr>
          </a:p>
          <a:p>
            <a:pPr defTabSz="1828800" hangingPunct="1">
              <a:buSzPts val="1000"/>
              <a:tabLst>
                <a:tab pos="914400" algn="l"/>
              </a:tabLst>
              <a:defRPr/>
            </a:pPr>
            <a:r>
              <a:rPr lang="sv-SE" sz="2800" b="0">
                <a:solidFill>
                  <a:schemeClr val="bg1"/>
                </a:solidFill>
                <a:cs typeface="Calibri"/>
              </a:rPr>
              <a:t>Brist på aktivering – ”vad gör vi” och ”hur vi gör det” ”hur vi följer upp”</a:t>
            </a:r>
          </a:p>
        </p:txBody>
      </p:sp>
      <p:cxnSp>
        <p:nvCxnSpPr>
          <p:cNvPr id="51" name="Straight Connector 50">
            <a:extLst>
              <a:ext uri="{FF2B5EF4-FFF2-40B4-BE49-F238E27FC236}">
                <a16:creationId xmlns:a16="http://schemas.microsoft.com/office/drawing/2014/main" id="{33372559-6C48-C1F1-A33A-DCDB46B6F21B}"/>
              </a:ext>
            </a:extLst>
          </p:cNvPr>
          <p:cNvCxnSpPr/>
          <p:nvPr/>
        </p:nvCxnSpPr>
        <p:spPr>
          <a:xfrm>
            <a:off x="5033818" y="7828605"/>
            <a:ext cx="13554364" cy="0"/>
          </a:xfrm>
          <a:prstGeom prst="line">
            <a:avLst/>
          </a:prstGeom>
          <a:ln w="38100">
            <a:prstDash val="sysDash"/>
          </a:ln>
        </p:spPr>
        <p:style>
          <a:lnRef idx="1">
            <a:schemeClr val="accent2"/>
          </a:lnRef>
          <a:fillRef idx="0">
            <a:schemeClr val="accent2"/>
          </a:fillRef>
          <a:effectRef idx="0">
            <a:schemeClr val="accent2"/>
          </a:effectRef>
          <a:fontRef idx="minor">
            <a:schemeClr val="tx1"/>
          </a:fontRef>
        </p:style>
      </p:cxnSp>
      <p:cxnSp>
        <p:nvCxnSpPr>
          <p:cNvPr id="53" name="Straight Connector 52">
            <a:extLst>
              <a:ext uri="{FF2B5EF4-FFF2-40B4-BE49-F238E27FC236}">
                <a16:creationId xmlns:a16="http://schemas.microsoft.com/office/drawing/2014/main" id="{91697811-3832-7111-F96A-B6C6C84ED6DB}"/>
              </a:ext>
            </a:extLst>
          </p:cNvPr>
          <p:cNvCxnSpPr/>
          <p:nvPr/>
        </p:nvCxnSpPr>
        <p:spPr>
          <a:xfrm>
            <a:off x="16528968" y="8116614"/>
            <a:ext cx="0" cy="3427786"/>
          </a:xfrm>
          <a:prstGeom prst="line">
            <a:avLst/>
          </a:prstGeom>
          <a:ln w="38100">
            <a:headEnd type="triangle" w="med" len="med"/>
            <a:tailEnd type="triangl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3475359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219"/>
                                        </p:tgtEl>
                                        <p:attrNameLst>
                                          <p:attrName>style.visibility</p:attrName>
                                        </p:attrNameLst>
                                      </p:cBhvr>
                                      <p:to>
                                        <p:strVal val="visible"/>
                                      </p:to>
                                    </p:set>
                                    <p:animEffect transition="in" filter="fade">
                                      <p:cBhvr>
                                        <p:cTn id="7" dur="1000"/>
                                        <p:tgtEl>
                                          <p:spTgt spid="219"/>
                                        </p:tgtEl>
                                      </p:cBhvr>
                                    </p:animEffect>
                                  </p:childTnLst>
                                </p:cTn>
                              </p:par>
                            </p:childTnLst>
                          </p:cTn>
                        </p:par>
                        <p:par>
                          <p:cTn id="8" fill="hold">
                            <p:stCondLst>
                              <p:cond delay="1000"/>
                            </p:stCondLst>
                            <p:childTnLst>
                              <p:par>
                                <p:cTn id="9" presetID="10" presetClass="entr" fill="hold" grpId="0" nodeType="afterEffect">
                                  <p:stCondLst>
                                    <p:cond delay="0"/>
                                  </p:stCondLst>
                                  <p:iterate>
                                    <p:tmAbs val="0"/>
                                  </p:iterate>
                                  <p:childTnLst>
                                    <p:set>
                                      <p:cBhvr>
                                        <p:cTn id="10" fill="hold"/>
                                        <p:tgtEl>
                                          <p:spTgt spid="220"/>
                                        </p:tgtEl>
                                        <p:attrNameLst>
                                          <p:attrName>style.visibility</p:attrName>
                                        </p:attrNameLst>
                                      </p:cBhvr>
                                      <p:to>
                                        <p:strVal val="visible"/>
                                      </p:to>
                                    </p:set>
                                    <p:animEffect transition="in" filter="fade">
                                      <p:cBhvr>
                                        <p:cTn id="11" dur="1000"/>
                                        <p:tgtEl>
                                          <p:spTgt spid="220"/>
                                        </p:tgtEl>
                                      </p:cBhvr>
                                    </p:animEffect>
                                  </p:childTnLst>
                                </p:cTn>
                              </p:par>
                            </p:childTnLst>
                          </p:cTn>
                        </p:par>
                        <p:par>
                          <p:cTn id="12" fill="hold">
                            <p:stCondLst>
                              <p:cond delay="2000"/>
                            </p:stCondLst>
                            <p:childTnLst>
                              <p:par>
                                <p:cTn id="13" presetID="10" presetClass="entr" fill="hold" grpId="0" nodeType="afterEffect">
                                  <p:stCondLst>
                                    <p:cond delay="0"/>
                                  </p:stCondLst>
                                  <p:iterate>
                                    <p:tmAbs val="0"/>
                                  </p:iterate>
                                  <p:childTnLst>
                                    <p:set>
                                      <p:cBhvr>
                                        <p:cTn id="14" fill="hold"/>
                                        <p:tgtEl>
                                          <p:spTgt spid="223"/>
                                        </p:tgtEl>
                                        <p:attrNameLst>
                                          <p:attrName>style.visibility</p:attrName>
                                        </p:attrNameLst>
                                      </p:cBhvr>
                                      <p:to>
                                        <p:strVal val="visible"/>
                                      </p:to>
                                    </p:set>
                                    <p:animEffect transition="in" filter="fade">
                                      <p:cBhvr>
                                        <p:cTn id="15" dur="1000"/>
                                        <p:tgtEl>
                                          <p:spTgt spid="223"/>
                                        </p:tgtEl>
                                      </p:cBhvr>
                                    </p:animEffect>
                                  </p:childTnLst>
                                </p:cTn>
                              </p:par>
                            </p:childTnLst>
                          </p:cTn>
                        </p:par>
                        <p:par>
                          <p:cTn id="16" fill="hold">
                            <p:stCondLst>
                              <p:cond delay="3000"/>
                            </p:stCondLst>
                            <p:childTnLst>
                              <p:par>
                                <p:cTn id="17" presetID="10" presetClass="entr" fill="hold" grpId="0" nodeType="afterEffect">
                                  <p:stCondLst>
                                    <p:cond delay="0"/>
                                  </p:stCondLst>
                                  <p:iterate>
                                    <p:tmAbs val="0"/>
                                  </p:iterate>
                                  <p:childTnLst>
                                    <p:set>
                                      <p:cBhvr>
                                        <p:cTn id="18" fill="hold"/>
                                        <p:tgtEl>
                                          <p:spTgt spid="224"/>
                                        </p:tgtEl>
                                        <p:attrNameLst>
                                          <p:attrName>style.visibility</p:attrName>
                                        </p:attrNameLst>
                                      </p:cBhvr>
                                      <p:to>
                                        <p:strVal val="visible"/>
                                      </p:to>
                                    </p:set>
                                    <p:animEffect transition="in" filter="fade">
                                      <p:cBhvr>
                                        <p:cTn id="19" dur="1000"/>
                                        <p:tgtEl>
                                          <p:spTgt spid="224"/>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5"/>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53"/>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animBg="1" advAuto="0"/>
      <p:bldP spid="220" grpId="0" animBg="1" advAuto="0"/>
      <p:bldP spid="223" grpId="0" animBg="1" advAuto="0"/>
      <p:bldP spid="224" grpId="0" animBg="1" advAuto="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8A5665AD-8D20-07EE-FD1E-EB471EF512CF}"/>
              </a:ext>
            </a:extLst>
          </p:cNvPr>
          <p:cNvSpPr txBox="1"/>
          <p:nvPr/>
        </p:nvSpPr>
        <p:spPr>
          <a:xfrm>
            <a:off x="19778468" y="8523791"/>
            <a:ext cx="3525324" cy="646331"/>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Display" panose="02110004020202020204"/>
                <a:ea typeface="Helvetica Neue"/>
                <a:cs typeface="Biome" panose="020B0503030204020804" pitchFamily="34" charset="0"/>
                <a:sym typeface="Helvetica Neue"/>
              </a:rPr>
              <a:t>Business as </a:t>
            </a:r>
            <a:r>
              <a:rPr kumimoji="0" lang="sv-SE" sz="3600" b="0" i="0" u="none" strike="noStrike" kern="1200" cap="none" spc="0" normalizeH="0" baseline="0" noProof="0" err="1">
                <a:ln>
                  <a:noFill/>
                </a:ln>
                <a:solidFill>
                  <a:srgbClr val="FFFFFF"/>
                </a:solidFill>
                <a:effectLst/>
                <a:uLnTx/>
                <a:uFillTx/>
                <a:latin typeface="Aptos Display" panose="02110004020202020204"/>
                <a:ea typeface="Helvetica Neue"/>
                <a:cs typeface="Biome" panose="020B0503030204020804" pitchFamily="34" charset="0"/>
                <a:sym typeface="Helvetica Neue"/>
              </a:rPr>
              <a:t>usual</a:t>
            </a:r>
            <a:endParaRPr kumimoji="0" lang="sv-SE" sz="3600" b="0" i="0" u="none" strike="noStrike" kern="1200" cap="none" spc="0" normalizeH="0" baseline="0" noProof="0">
              <a:ln>
                <a:noFill/>
              </a:ln>
              <a:solidFill>
                <a:srgbClr val="FFFFFF"/>
              </a:solidFill>
              <a:effectLst/>
              <a:uLnTx/>
              <a:uFillTx/>
              <a:latin typeface="Aptos Display" panose="02110004020202020204"/>
              <a:ea typeface="Helvetica Neue"/>
              <a:cs typeface="Biome" panose="020B0503030204020804" pitchFamily="34" charset="0"/>
              <a:sym typeface="Helvetica Neue"/>
            </a:endParaRPr>
          </a:p>
        </p:txBody>
      </p:sp>
      <p:sp>
        <p:nvSpPr>
          <p:cNvPr id="7" name="Frihandsfigur 6">
            <a:extLst>
              <a:ext uri="{FF2B5EF4-FFF2-40B4-BE49-F238E27FC236}">
                <a16:creationId xmlns:a16="http://schemas.microsoft.com/office/drawing/2014/main" id="{11105F03-05AC-60DE-DE70-42D479A1FDDF}"/>
              </a:ext>
            </a:extLst>
          </p:cNvPr>
          <p:cNvSpPr/>
          <p:nvPr/>
        </p:nvSpPr>
        <p:spPr>
          <a:xfrm>
            <a:off x="2439114" y="1955912"/>
            <a:ext cx="17691612" cy="7050680"/>
          </a:xfrm>
          <a:custGeom>
            <a:avLst/>
            <a:gdLst>
              <a:gd name="connsiteX0" fmla="*/ 0 w 7315200"/>
              <a:gd name="connsiteY0" fmla="*/ 2184400 h 2263204"/>
              <a:gd name="connsiteX1" fmla="*/ 254000 w 7315200"/>
              <a:gd name="connsiteY1" fmla="*/ 2222500 h 2263204"/>
              <a:gd name="connsiteX2" fmla="*/ 317500 w 7315200"/>
              <a:gd name="connsiteY2" fmla="*/ 2235200 h 2263204"/>
              <a:gd name="connsiteX3" fmla="*/ 838200 w 7315200"/>
              <a:gd name="connsiteY3" fmla="*/ 2247900 h 2263204"/>
              <a:gd name="connsiteX4" fmla="*/ 1485900 w 7315200"/>
              <a:gd name="connsiteY4" fmla="*/ 2247900 h 2263204"/>
              <a:gd name="connsiteX5" fmla="*/ 1689100 w 7315200"/>
              <a:gd name="connsiteY5" fmla="*/ 2197100 h 2263204"/>
              <a:gd name="connsiteX6" fmla="*/ 1778000 w 7315200"/>
              <a:gd name="connsiteY6" fmla="*/ 2171700 h 2263204"/>
              <a:gd name="connsiteX7" fmla="*/ 1816100 w 7315200"/>
              <a:gd name="connsiteY7" fmla="*/ 2159000 h 2263204"/>
              <a:gd name="connsiteX8" fmla="*/ 1905000 w 7315200"/>
              <a:gd name="connsiteY8" fmla="*/ 2133600 h 2263204"/>
              <a:gd name="connsiteX9" fmla="*/ 1968500 w 7315200"/>
              <a:gd name="connsiteY9" fmla="*/ 2108200 h 2263204"/>
              <a:gd name="connsiteX10" fmla="*/ 2019300 w 7315200"/>
              <a:gd name="connsiteY10" fmla="*/ 2095500 h 2263204"/>
              <a:gd name="connsiteX11" fmla="*/ 2082800 w 7315200"/>
              <a:gd name="connsiteY11" fmla="*/ 2070100 h 2263204"/>
              <a:gd name="connsiteX12" fmla="*/ 2159000 w 7315200"/>
              <a:gd name="connsiteY12" fmla="*/ 2044700 h 2263204"/>
              <a:gd name="connsiteX13" fmla="*/ 2222500 w 7315200"/>
              <a:gd name="connsiteY13" fmla="*/ 2006600 h 2263204"/>
              <a:gd name="connsiteX14" fmla="*/ 2349500 w 7315200"/>
              <a:gd name="connsiteY14" fmla="*/ 1955800 h 2263204"/>
              <a:gd name="connsiteX15" fmla="*/ 2438400 w 7315200"/>
              <a:gd name="connsiteY15" fmla="*/ 1917700 h 2263204"/>
              <a:gd name="connsiteX16" fmla="*/ 2501900 w 7315200"/>
              <a:gd name="connsiteY16" fmla="*/ 1892300 h 2263204"/>
              <a:gd name="connsiteX17" fmla="*/ 2692400 w 7315200"/>
              <a:gd name="connsiteY17" fmla="*/ 1816100 h 2263204"/>
              <a:gd name="connsiteX18" fmla="*/ 2819400 w 7315200"/>
              <a:gd name="connsiteY18" fmla="*/ 1765300 h 2263204"/>
              <a:gd name="connsiteX19" fmla="*/ 2882900 w 7315200"/>
              <a:gd name="connsiteY19" fmla="*/ 1739900 h 2263204"/>
              <a:gd name="connsiteX20" fmla="*/ 2933700 w 7315200"/>
              <a:gd name="connsiteY20" fmla="*/ 1727200 h 2263204"/>
              <a:gd name="connsiteX21" fmla="*/ 2984500 w 7315200"/>
              <a:gd name="connsiteY21" fmla="*/ 1701800 h 2263204"/>
              <a:gd name="connsiteX22" fmla="*/ 3035300 w 7315200"/>
              <a:gd name="connsiteY22" fmla="*/ 1689100 h 2263204"/>
              <a:gd name="connsiteX23" fmla="*/ 3073400 w 7315200"/>
              <a:gd name="connsiteY23" fmla="*/ 1676400 h 2263204"/>
              <a:gd name="connsiteX24" fmla="*/ 3162300 w 7315200"/>
              <a:gd name="connsiteY24" fmla="*/ 1651000 h 2263204"/>
              <a:gd name="connsiteX25" fmla="*/ 3213100 w 7315200"/>
              <a:gd name="connsiteY25" fmla="*/ 1625600 h 2263204"/>
              <a:gd name="connsiteX26" fmla="*/ 3365500 w 7315200"/>
              <a:gd name="connsiteY26" fmla="*/ 1574800 h 2263204"/>
              <a:gd name="connsiteX27" fmla="*/ 3581400 w 7315200"/>
              <a:gd name="connsiteY27" fmla="*/ 1447800 h 2263204"/>
              <a:gd name="connsiteX28" fmla="*/ 3759200 w 7315200"/>
              <a:gd name="connsiteY28" fmla="*/ 1358900 h 2263204"/>
              <a:gd name="connsiteX29" fmla="*/ 3924300 w 7315200"/>
              <a:gd name="connsiteY29" fmla="*/ 1308100 h 2263204"/>
              <a:gd name="connsiteX30" fmla="*/ 4000500 w 7315200"/>
              <a:gd name="connsiteY30" fmla="*/ 1282700 h 2263204"/>
              <a:gd name="connsiteX31" fmla="*/ 4267200 w 7315200"/>
              <a:gd name="connsiteY31" fmla="*/ 1219200 h 2263204"/>
              <a:gd name="connsiteX32" fmla="*/ 4356100 w 7315200"/>
              <a:gd name="connsiteY32" fmla="*/ 1193800 h 2263204"/>
              <a:gd name="connsiteX33" fmla="*/ 4445000 w 7315200"/>
              <a:gd name="connsiteY33" fmla="*/ 1168400 h 2263204"/>
              <a:gd name="connsiteX34" fmla="*/ 4521200 w 7315200"/>
              <a:gd name="connsiteY34" fmla="*/ 1143000 h 2263204"/>
              <a:gd name="connsiteX35" fmla="*/ 4699000 w 7315200"/>
              <a:gd name="connsiteY35" fmla="*/ 1066800 h 2263204"/>
              <a:gd name="connsiteX36" fmla="*/ 4787900 w 7315200"/>
              <a:gd name="connsiteY36" fmla="*/ 1028700 h 2263204"/>
              <a:gd name="connsiteX37" fmla="*/ 4876800 w 7315200"/>
              <a:gd name="connsiteY37" fmla="*/ 1003300 h 2263204"/>
              <a:gd name="connsiteX38" fmla="*/ 5054600 w 7315200"/>
              <a:gd name="connsiteY38" fmla="*/ 927100 h 2263204"/>
              <a:gd name="connsiteX39" fmla="*/ 5143500 w 7315200"/>
              <a:gd name="connsiteY39" fmla="*/ 889000 h 2263204"/>
              <a:gd name="connsiteX40" fmla="*/ 5232400 w 7315200"/>
              <a:gd name="connsiteY40" fmla="*/ 850900 h 2263204"/>
              <a:gd name="connsiteX41" fmla="*/ 5321300 w 7315200"/>
              <a:gd name="connsiteY41" fmla="*/ 812800 h 2263204"/>
              <a:gd name="connsiteX42" fmla="*/ 5397500 w 7315200"/>
              <a:gd name="connsiteY42" fmla="*/ 787400 h 2263204"/>
              <a:gd name="connsiteX43" fmla="*/ 5486400 w 7315200"/>
              <a:gd name="connsiteY43" fmla="*/ 749300 h 2263204"/>
              <a:gd name="connsiteX44" fmla="*/ 5575300 w 7315200"/>
              <a:gd name="connsiteY44" fmla="*/ 736600 h 2263204"/>
              <a:gd name="connsiteX45" fmla="*/ 5727700 w 7315200"/>
              <a:gd name="connsiteY45" fmla="*/ 685800 h 2263204"/>
              <a:gd name="connsiteX46" fmla="*/ 5892800 w 7315200"/>
              <a:gd name="connsiteY46" fmla="*/ 609600 h 2263204"/>
              <a:gd name="connsiteX47" fmla="*/ 5981700 w 7315200"/>
              <a:gd name="connsiteY47" fmla="*/ 571500 h 2263204"/>
              <a:gd name="connsiteX48" fmla="*/ 6134100 w 7315200"/>
              <a:gd name="connsiteY48" fmla="*/ 495300 h 2263204"/>
              <a:gd name="connsiteX49" fmla="*/ 6286500 w 7315200"/>
              <a:gd name="connsiteY49" fmla="*/ 431800 h 2263204"/>
              <a:gd name="connsiteX50" fmla="*/ 6413500 w 7315200"/>
              <a:gd name="connsiteY50" fmla="*/ 381000 h 2263204"/>
              <a:gd name="connsiteX51" fmla="*/ 6477000 w 7315200"/>
              <a:gd name="connsiteY51" fmla="*/ 355600 h 2263204"/>
              <a:gd name="connsiteX52" fmla="*/ 6540500 w 7315200"/>
              <a:gd name="connsiteY52" fmla="*/ 330200 h 2263204"/>
              <a:gd name="connsiteX53" fmla="*/ 6604000 w 7315200"/>
              <a:gd name="connsiteY53" fmla="*/ 304800 h 2263204"/>
              <a:gd name="connsiteX54" fmla="*/ 6705600 w 7315200"/>
              <a:gd name="connsiteY54" fmla="*/ 266700 h 2263204"/>
              <a:gd name="connsiteX55" fmla="*/ 6769100 w 7315200"/>
              <a:gd name="connsiteY55" fmla="*/ 241300 h 2263204"/>
              <a:gd name="connsiteX56" fmla="*/ 6819900 w 7315200"/>
              <a:gd name="connsiteY56" fmla="*/ 203200 h 2263204"/>
              <a:gd name="connsiteX57" fmla="*/ 6858000 w 7315200"/>
              <a:gd name="connsiteY57" fmla="*/ 190500 h 2263204"/>
              <a:gd name="connsiteX58" fmla="*/ 6959600 w 7315200"/>
              <a:gd name="connsiteY58" fmla="*/ 139700 h 2263204"/>
              <a:gd name="connsiteX59" fmla="*/ 6997700 w 7315200"/>
              <a:gd name="connsiteY59" fmla="*/ 114300 h 2263204"/>
              <a:gd name="connsiteX60" fmla="*/ 7073900 w 7315200"/>
              <a:gd name="connsiteY60" fmla="*/ 88900 h 2263204"/>
              <a:gd name="connsiteX61" fmla="*/ 7112000 w 7315200"/>
              <a:gd name="connsiteY61" fmla="*/ 76200 h 2263204"/>
              <a:gd name="connsiteX62" fmla="*/ 7226300 w 7315200"/>
              <a:gd name="connsiteY62" fmla="*/ 38100 h 2263204"/>
              <a:gd name="connsiteX63" fmla="*/ 7277100 w 7315200"/>
              <a:gd name="connsiteY63" fmla="*/ 12700 h 2263204"/>
              <a:gd name="connsiteX64" fmla="*/ 7315200 w 7315200"/>
              <a:gd name="connsiteY64" fmla="*/ 0 h 2263204"/>
              <a:gd name="connsiteX0" fmla="*/ 0 w 7061200"/>
              <a:gd name="connsiteY0" fmla="*/ 2222500 h 2263204"/>
              <a:gd name="connsiteX1" fmla="*/ 63500 w 7061200"/>
              <a:gd name="connsiteY1" fmla="*/ 2235200 h 2263204"/>
              <a:gd name="connsiteX2" fmla="*/ 584200 w 7061200"/>
              <a:gd name="connsiteY2" fmla="*/ 2247900 h 2263204"/>
              <a:gd name="connsiteX3" fmla="*/ 1231900 w 7061200"/>
              <a:gd name="connsiteY3" fmla="*/ 2247900 h 2263204"/>
              <a:gd name="connsiteX4" fmla="*/ 1435100 w 7061200"/>
              <a:gd name="connsiteY4" fmla="*/ 2197100 h 2263204"/>
              <a:gd name="connsiteX5" fmla="*/ 1524000 w 7061200"/>
              <a:gd name="connsiteY5" fmla="*/ 2171700 h 2263204"/>
              <a:gd name="connsiteX6" fmla="*/ 1562100 w 7061200"/>
              <a:gd name="connsiteY6" fmla="*/ 2159000 h 2263204"/>
              <a:gd name="connsiteX7" fmla="*/ 1651000 w 7061200"/>
              <a:gd name="connsiteY7" fmla="*/ 2133600 h 2263204"/>
              <a:gd name="connsiteX8" fmla="*/ 1714500 w 7061200"/>
              <a:gd name="connsiteY8" fmla="*/ 2108200 h 2263204"/>
              <a:gd name="connsiteX9" fmla="*/ 1765300 w 7061200"/>
              <a:gd name="connsiteY9" fmla="*/ 2095500 h 2263204"/>
              <a:gd name="connsiteX10" fmla="*/ 1828800 w 7061200"/>
              <a:gd name="connsiteY10" fmla="*/ 2070100 h 2263204"/>
              <a:gd name="connsiteX11" fmla="*/ 1905000 w 7061200"/>
              <a:gd name="connsiteY11" fmla="*/ 2044700 h 2263204"/>
              <a:gd name="connsiteX12" fmla="*/ 1968500 w 7061200"/>
              <a:gd name="connsiteY12" fmla="*/ 2006600 h 2263204"/>
              <a:gd name="connsiteX13" fmla="*/ 2095500 w 7061200"/>
              <a:gd name="connsiteY13" fmla="*/ 1955800 h 2263204"/>
              <a:gd name="connsiteX14" fmla="*/ 2184400 w 7061200"/>
              <a:gd name="connsiteY14" fmla="*/ 1917700 h 2263204"/>
              <a:gd name="connsiteX15" fmla="*/ 2247900 w 7061200"/>
              <a:gd name="connsiteY15" fmla="*/ 1892300 h 2263204"/>
              <a:gd name="connsiteX16" fmla="*/ 2438400 w 7061200"/>
              <a:gd name="connsiteY16" fmla="*/ 1816100 h 2263204"/>
              <a:gd name="connsiteX17" fmla="*/ 2565400 w 7061200"/>
              <a:gd name="connsiteY17" fmla="*/ 1765300 h 2263204"/>
              <a:gd name="connsiteX18" fmla="*/ 2628900 w 7061200"/>
              <a:gd name="connsiteY18" fmla="*/ 1739900 h 2263204"/>
              <a:gd name="connsiteX19" fmla="*/ 2679700 w 7061200"/>
              <a:gd name="connsiteY19" fmla="*/ 1727200 h 2263204"/>
              <a:gd name="connsiteX20" fmla="*/ 2730500 w 7061200"/>
              <a:gd name="connsiteY20" fmla="*/ 1701800 h 2263204"/>
              <a:gd name="connsiteX21" fmla="*/ 2781300 w 7061200"/>
              <a:gd name="connsiteY21" fmla="*/ 1689100 h 2263204"/>
              <a:gd name="connsiteX22" fmla="*/ 2819400 w 7061200"/>
              <a:gd name="connsiteY22" fmla="*/ 1676400 h 2263204"/>
              <a:gd name="connsiteX23" fmla="*/ 2908300 w 7061200"/>
              <a:gd name="connsiteY23" fmla="*/ 1651000 h 2263204"/>
              <a:gd name="connsiteX24" fmla="*/ 2959100 w 7061200"/>
              <a:gd name="connsiteY24" fmla="*/ 1625600 h 2263204"/>
              <a:gd name="connsiteX25" fmla="*/ 3111500 w 7061200"/>
              <a:gd name="connsiteY25" fmla="*/ 1574800 h 2263204"/>
              <a:gd name="connsiteX26" fmla="*/ 3327400 w 7061200"/>
              <a:gd name="connsiteY26" fmla="*/ 1447800 h 2263204"/>
              <a:gd name="connsiteX27" fmla="*/ 3505200 w 7061200"/>
              <a:gd name="connsiteY27" fmla="*/ 1358900 h 2263204"/>
              <a:gd name="connsiteX28" fmla="*/ 3670300 w 7061200"/>
              <a:gd name="connsiteY28" fmla="*/ 1308100 h 2263204"/>
              <a:gd name="connsiteX29" fmla="*/ 3746500 w 7061200"/>
              <a:gd name="connsiteY29" fmla="*/ 1282700 h 2263204"/>
              <a:gd name="connsiteX30" fmla="*/ 4013200 w 7061200"/>
              <a:gd name="connsiteY30" fmla="*/ 1219200 h 2263204"/>
              <a:gd name="connsiteX31" fmla="*/ 4102100 w 7061200"/>
              <a:gd name="connsiteY31" fmla="*/ 1193800 h 2263204"/>
              <a:gd name="connsiteX32" fmla="*/ 4191000 w 7061200"/>
              <a:gd name="connsiteY32" fmla="*/ 1168400 h 2263204"/>
              <a:gd name="connsiteX33" fmla="*/ 4267200 w 7061200"/>
              <a:gd name="connsiteY33" fmla="*/ 1143000 h 2263204"/>
              <a:gd name="connsiteX34" fmla="*/ 4445000 w 7061200"/>
              <a:gd name="connsiteY34" fmla="*/ 1066800 h 2263204"/>
              <a:gd name="connsiteX35" fmla="*/ 4533900 w 7061200"/>
              <a:gd name="connsiteY35" fmla="*/ 1028700 h 2263204"/>
              <a:gd name="connsiteX36" fmla="*/ 4622800 w 7061200"/>
              <a:gd name="connsiteY36" fmla="*/ 1003300 h 2263204"/>
              <a:gd name="connsiteX37" fmla="*/ 4800600 w 7061200"/>
              <a:gd name="connsiteY37" fmla="*/ 927100 h 2263204"/>
              <a:gd name="connsiteX38" fmla="*/ 4889500 w 7061200"/>
              <a:gd name="connsiteY38" fmla="*/ 889000 h 2263204"/>
              <a:gd name="connsiteX39" fmla="*/ 4978400 w 7061200"/>
              <a:gd name="connsiteY39" fmla="*/ 850900 h 2263204"/>
              <a:gd name="connsiteX40" fmla="*/ 5067300 w 7061200"/>
              <a:gd name="connsiteY40" fmla="*/ 812800 h 2263204"/>
              <a:gd name="connsiteX41" fmla="*/ 5143500 w 7061200"/>
              <a:gd name="connsiteY41" fmla="*/ 787400 h 2263204"/>
              <a:gd name="connsiteX42" fmla="*/ 5232400 w 7061200"/>
              <a:gd name="connsiteY42" fmla="*/ 749300 h 2263204"/>
              <a:gd name="connsiteX43" fmla="*/ 5321300 w 7061200"/>
              <a:gd name="connsiteY43" fmla="*/ 736600 h 2263204"/>
              <a:gd name="connsiteX44" fmla="*/ 5473700 w 7061200"/>
              <a:gd name="connsiteY44" fmla="*/ 685800 h 2263204"/>
              <a:gd name="connsiteX45" fmla="*/ 5638800 w 7061200"/>
              <a:gd name="connsiteY45" fmla="*/ 609600 h 2263204"/>
              <a:gd name="connsiteX46" fmla="*/ 5727700 w 7061200"/>
              <a:gd name="connsiteY46" fmla="*/ 571500 h 2263204"/>
              <a:gd name="connsiteX47" fmla="*/ 5880100 w 7061200"/>
              <a:gd name="connsiteY47" fmla="*/ 495300 h 2263204"/>
              <a:gd name="connsiteX48" fmla="*/ 6032500 w 7061200"/>
              <a:gd name="connsiteY48" fmla="*/ 431800 h 2263204"/>
              <a:gd name="connsiteX49" fmla="*/ 6159500 w 7061200"/>
              <a:gd name="connsiteY49" fmla="*/ 381000 h 2263204"/>
              <a:gd name="connsiteX50" fmla="*/ 6223000 w 7061200"/>
              <a:gd name="connsiteY50" fmla="*/ 355600 h 2263204"/>
              <a:gd name="connsiteX51" fmla="*/ 6286500 w 7061200"/>
              <a:gd name="connsiteY51" fmla="*/ 330200 h 2263204"/>
              <a:gd name="connsiteX52" fmla="*/ 6350000 w 7061200"/>
              <a:gd name="connsiteY52" fmla="*/ 304800 h 2263204"/>
              <a:gd name="connsiteX53" fmla="*/ 6451600 w 7061200"/>
              <a:gd name="connsiteY53" fmla="*/ 266700 h 2263204"/>
              <a:gd name="connsiteX54" fmla="*/ 6515100 w 7061200"/>
              <a:gd name="connsiteY54" fmla="*/ 241300 h 2263204"/>
              <a:gd name="connsiteX55" fmla="*/ 6565900 w 7061200"/>
              <a:gd name="connsiteY55" fmla="*/ 203200 h 2263204"/>
              <a:gd name="connsiteX56" fmla="*/ 6604000 w 7061200"/>
              <a:gd name="connsiteY56" fmla="*/ 190500 h 2263204"/>
              <a:gd name="connsiteX57" fmla="*/ 6705600 w 7061200"/>
              <a:gd name="connsiteY57" fmla="*/ 139700 h 2263204"/>
              <a:gd name="connsiteX58" fmla="*/ 6743700 w 7061200"/>
              <a:gd name="connsiteY58" fmla="*/ 114300 h 2263204"/>
              <a:gd name="connsiteX59" fmla="*/ 6819900 w 7061200"/>
              <a:gd name="connsiteY59" fmla="*/ 88900 h 2263204"/>
              <a:gd name="connsiteX60" fmla="*/ 6858000 w 7061200"/>
              <a:gd name="connsiteY60" fmla="*/ 76200 h 2263204"/>
              <a:gd name="connsiteX61" fmla="*/ 6972300 w 7061200"/>
              <a:gd name="connsiteY61" fmla="*/ 38100 h 2263204"/>
              <a:gd name="connsiteX62" fmla="*/ 7023100 w 7061200"/>
              <a:gd name="connsiteY62" fmla="*/ 12700 h 2263204"/>
              <a:gd name="connsiteX63" fmla="*/ 7061200 w 7061200"/>
              <a:gd name="connsiteY63" fmla="*/ 0 h 2263204"/>
              <a:gd name="connsiteX0" fmla="*/ 0 w 6997700"/>
              <a:gd name="connsiteY0" fmla="*/ 2235200 h 2263204"/>
              <a:gd name="connsiteX1" fmla="*/ 520700 w 6997700"/>
              <a:gd name="connsiteY1" fmla="*/ 2247900 h 2263204"/>
              <a:gd name="connsiteX2" fmla="*/ 1168400 w 6997700"/>
              <a:gd name="connsiteY2" fmla="*/ 2247900 h 2263204"/>
              <a:gd name="connsiteX3" fmla="*/ 1371600 w 6997700"/>
              <a:gd name="connsiteY3" fmla="*/ 2197100 h 2263204"/>
              <a:gd name="connsiteX4" fmla="*/ 1460500 w 6997700"/>
              <a:gd name="connsiteY4" fmla="*/ 2171700 h 2263204"/>
              <a:gd name="connsiteX5" fmla="*/ 1498600 w 6997700"/>
              <a:gd name="connsiteY5" fmla="*/ 2159000 h 2263204"/>
              <a:gd name="connsiteX6" fmla="*/ 1587500 w 6997700"/>
              <a:gd name="connsiteY6" fmla="*/ 2133600 h 2263204"/>
              <a:gd name="connsiteX7" fmla="*/ 1651000 w 6997700"/>
              <a:gd name="connsiteY7" fmla="*/ 2108200 h 2263204"/>
              <a:gd name="connsiteX8" fmla="*/ 1701800 w 6997700"/>
              <a:gd name="connsiteY8" fmla="*/ 2095500 h 2263204"/>
              <a:gd name="connsiteX9" fmla="*/ 1765300 w 6997700"/>
              <a:gd name="connsiteY9" fmla="*/ 2070100 h 2263204"/>
              <a:gd name="connsiteX10" fmla="*/ 1841500 w 6997700"/>
              <a:gd name="connsiteY10" fmla="*/ 2044700 h 2263204"/>
              <a:gd name="connsiteX11" fmla="*/ 1905000 w 6997700"/>
              <a:gd name="connsiteY11" fmla="*/ 2006600 h 2263204"/>
              <a:gd name="connsiteX12" fmla="*/ 2032000 w 6997700"/>
              <a:gd name="connsiteY12" fmla="*/ 1955800 h 2263204"/>
              <a:gd name="connsiteX13" fmla="*/ 2120900 w 6997700"/>
              <a:gd name="connsiteY13" fmla="*/ 1917700 h 2263204"/>
              <a:gd name="connsiteX14" fmla="*/ 2184400 w 6997700"/>
              <a:gd name="connsiteY14" fmla="*/ 1892300 h 2263204"/>
              <a:gd name="connsiteX15" fmla="*/ 2374900 w 6997700"/>
              <a:gd name="connsiteY15" fmla="*/ 1816100 h 2263204"/>
              <a:gd name="connsiteX16" fmla="*/ 2501900 w 6997700"/>
              <a:gd name="connsiteY16" fmla="*/ 1765300 h 2263204"/>
              <a:gd name="connsiteX17" fmla="*/ 2565400 w 6997700"/>
              <a:gd name="connsiteY17" fmla="*/ 1739900 h 2263204"/>
              <a:gd name="connsiteX18" fmla="*/ 2616200 w 6997700"/>
              <a:gd name="connsiteY18" fmla="*/ 1727200 h 2263204"/>
              <a:gd name="connsiteX19" fmla="*/ 2667000 w 6997700"/>
              <a:gd name="connsiteY19" fmla="*/ 1701800 h 2263204"/>
              <a:gd name="connsiteX20" fmla="*/ 2717800 w 6997700"/>
              <a:gd name="connsiteY20" fmla="*/ 1689100 h 2263204"/>
              <a:gd name="connsiteX21" fmla="*/ 2755900 w 6997700"/>
              <a:gd name="connsiteY21" fmla="*/ 1676400 h 2263204"/>
              <a:gd name="connsiteX22" fmla="*/ 2844800 w 6997700"/>
              <a:gd name="connsiteY22" fmla="*/ 1651000 h 2263204"/>
              <a:gd name="connsiteX23" fmla="*/ 2895600 w 6997700"/>
              <a:gd name="connsiteY23" fmla="*/ 1625600 h 2263204"/>
              <a:gd name="connsiteX24" fmla="*/ 3048000 w 6997700"/>
              <a:gd name="connsiteY24" fmla="*/ 1574800 h 2263204"/>
              <a:gd name="connsiteX25" fmla="*/ 3263900 w 6997700"/>
              <a:gd name="connsiteY25" fmla="*/ 1447800 h 2263204"/>
              <a:gd name="connsiteX26" fmla="*/ 3441700 w 6997700"/>
              <a:gd name="connsiteY26" fmla="*/ 1358900 h 2263204"/>
              <a:gd name="connsiteX27" fmla="*/ 3606800 w 6997700"/>
              <a:gd name="connsiteY27" fmla="*/ 1308100 h 2263204"/>
              <a:gd name="connsiteX28" fmla="*/ 3683000 w 6997700"/>
              <a:gd name="connsiteY28" fmla="*/ 1282700 h 2263204"/>
              <a:gd name="connsiteX29" fmla="*/ 3949700 w 6997700"/>
              <a:gd name="connsiteY29" fmla="*/ 1219200 h 2263204"/>
              <a:gd name="connsiteX30" fmla="*/ 4038600 w 6997700"/>
              <a:gd name="connsiteY30" fmla="*/ 1193800 h 2263204"/>
              <a:gd name="connsiteX31" fmla="*/ 4127500 w 6997700"/>
              <a:gd name="connsiteY31" fmla="*/ 1168400 h 2263204"/>
              <a:gd name="connsiteX32" fmla="*/ 4203700 w 6997700"/>
              <a:gd name="connsiteY32" fmla="*/ 1143000 h 2263204"/>
              <a:gd name="connsiteX33" fmla="*/ 4381500 w 6997700"/>
              <a:gd name="connsiteY33" fmla="*/ 1066800 h 2263204"/>
              <a:gd name="connsiteX34" fmla="*/ 4470400 w 6997700"/>
              <a:gd name="connsiteY34" fmla="*/ 1028700 h 2263204"/>
              <a:gd name="connsiteX35" fmla="*/ 4559300 w 6997700"/>
              <a:gd name="connsiteY35" fmla="*/ 1003300 h 2263204"/>
              <a:gd name="connsiteX36" fmla="*/ 4737100 w 6997700"/>
              <a:gd name="connsiteY36" fmla="*/ 927100 h 2263204"/>
              <a:gd name="connsiteX37" fmla="*/ 4826000 w 6997700"/>
              <a:gd name="connsiteY37" fmla="*/ 889000 h 2263204"/>
              <a:gd name="connsiteX38" fmla="*/ 4914900 w 6997700"/>
              <a:gd name="connsiteY38" fmla="*/ 850900 h 2263204"/>
              <a:gd name="connsiteX39" fmla="*/ 5003800 w 6997700"/>
              <a:gd name="connsiteY39" fmla="*/ 812800 h 2263204"/>
              <a:gd name="connsiteX40" fmla="*/ 5080000 w 6997700"/>
              <a:gd name="connsiteY40" fmla="*/ 787400 h 2263204"/>
              <a:gd name="connsiteX41" fmla="*/ 5168900 w 6997700"/>
              <a:gd name="connsiteY41" fmla="*/ 749300 h 2263204"/>
              <a:gd name="connsiteX42" fmla="*/ 5257800 w 6997700"/>
              <a:gd name="connsiteY42" fmla="*/ 736600 h 2263204"/>
              <a:gd name="connsiteX43" fmla="*/ 5410200 w 6997700"/>
              <a:gd name="connsiteY43" fmla="*/ 685800 h 2263204"/>
              <a:gd name="connsiteX44" fmla="*/ 5575300 w 6997700"/>
              <a:gd name="connsiteY44" fmla="*/ 609600 h 2263204"/>
              <a:gd name="connsiteX45" fmla="*/ 5664200 w 6997700"/>
              <a:gd name="connsiteY45" fmla="*/ 571500 h 2263204"/>
              <a:gd name="connsiteX46" fmla="*/ 5816600 w 6997700"/>
              <a:gd name="connsiteY46" fmla="*/ 495300 h 2263204"/>
              <a:gd name="connsiteX47" fmla="*/ 5969000 w 6997700"/>
              <a:gd name="connsiteY47" fmla="*/ 431800 h 2263204"/>
              <a:gd name="connsiteX48" fmla="*/ 6096000 w 6997700"/>
              <a:gd name="connsiteY48" fmla="*/ 381000 h 2263204"/>
              <a:gd name="connsiteX49" fmla="*/ 6159500 w 6997700"/>
              <a:gd name="connsiteY49" fmla="*/ 355600 h 2263204"/>
              <a:gd name="connsiteX50" fmla="*/ 6223000 w 6997700"/>
              <a:gd name="connsiteY50" fmla="*/ 330200 h 2263204"/>
              <a:gd name="connsiteX51" fmla="*/ 6286500 w 6997700"/>
              <a:gd name="connsiteY51" fmla="*/ 304800 h 2263204"/>
              <a:gd name="connsiteX52" fmla="*/ 6388100 w 6997700"/>
              <a:gd name="connsiteY52" fmla="*/ 266700 h 2263204"/>
              <a:gd name="connsiteX53" fmla="*/ 6451600 w 6997700"/>
              <a:gd name="connsiteY53" fmla="*/ 241300 h 2263204"/>
              <a:gd name="connsiteX54" fmla="*/ 6502400 w 6997700"/>
              <a:gd name="connsiteY54" fmla="*/ 203200 h 2263204"/>
              <a:gd name="connsiteX55" fmla="*/ 6540500 w 6997700"/>
              <a:gd name="connsiteY55" fmla="*/ 190500 h 2263204"/>
              <a:gd name="connsiteX56" fmla="*/ 6642100 w 6997700"/>
              <a:gd name="connsiteY56" fmla="*/ 139700 h 2263204"/>
              <a:gd name="connsiteX57" fmla="*/ 6680200 w 6997700"/>
              <a:gd name="connsiteY57" fmla="*/ 114300 h 2263204"/>
              <a:gd name="connsiteX58" fmla="*/ 6756400 w 6997700"/>
              <a:gd name="connsiteY58" fmla="*/ 88900 h 2263204"/>
              <a:gd name="connsiteX59" fmla="*/ 6794500 w 6997700"/>
              <a:gd name="connsiteY59" fmla="*/ 76200 h 2263204"/>
              <a:gd name="connsiteX60" fmla="*/ 6908800 w 6997700"/>
              <a:gd name="connsiteY60" fmla="*/ 38100 h 2263204"/>
              <a:gd name="connsiteX61" fmla="*/ 6959600 w 6997700"/>
              <a:gd name="connsiteY61" fmla="*/ 12700 h 2263204"/>
              <a:gd name="connsiteX62" fmla="*/ 6997700 w 6997700"/>
              <a:gd name="connsiteY62" fmla="*/ 0 h 2263204"/>
              <a:gd name="connsiteX0" fmla="*/ 0 w 6477000"/>
              <a:gd name="connsiteY0" fmla="*/ 2247900 h 2263204"/>
              <a:gd name="connsiteX1" fmla="*/ 647700 w 6477000"/>
              <a:gd name="connsiteY1" fmla="*/ 2247900 h 2263204"/>
              <a:gd name="connsiteX2" fmla="*/ 850900 w 6477000"/>
              <a:gd name="connsiteY2" fmla="*/ 2197100 h 2263204"/>
              <a:gd name="connsiteX3" fmla="*/ 939800 w 6477000"/>
              <a:gd name="connsiteY3" fmla="*/ 2171700 h 2263204"/>
              <a:gd name="connsiteX4" fmla="*/ 977900 w 6477000"/>
              <a:gd name="connsiteY4" fmla="*/ 2159000 h 2263204"/>
              <a:gd name="connsiteX5" fmla="*/ 1066800 w 6477000"/>
              <a:gd name="connsiteY5" fmla="*/ 2133600 h 2263204"/>
              <a:gd name="connsiteX6" fmla="*/ 1130300 w 6477000"/>
              <a:gd name="connsiteY6" fmla="*/ 2108200 h 2263204"/>
              <a:gd name="connsiteX7" fmla="*/ 1181100 w 6477000"/>
              <a:gd name="connsiteY7" fmla="*/ 2095500 h 2263204"/>
              <a:gd name="connsiteX8" fmla="*/ 1244600 w 6477000"/>
              <a:gd name="connsiteY8" fmla="*/ 2070100 h 2263204"/>
              <a:gd name="connsiteX9" fmla="*/ 1320800 w 6477000"/>
              <a:gd name="connsiteY9" fmla="*/ 2044700 h 2263204"/>
              <a:gd name="connsiteX10" fmla="*/ 1384300 w 6477000"/>
              <a:gd name="connsiteY10" fmla="*/ 2006600 h 2263204"/>
              <a:gd name="connsiteX11" fmla="*/ 1511300 w 6477000"/>
              <a:gd name="connsiteY11" fmla="*/ 1955800 h 2263204"/>
              <a:gd name="connsiteX12" fmla="*/ 1600200 w 6477000"/>
              <a:gd name="connsiteY12" fmla="*/ 1917700 h 2263204"/>
              <a:gd name="connsiteX13" fmla="*/ 1663700 w 6477000"/>
              <a:gd name="connsiteY13" fmla="*/ 1892300 h 2263204"/>
              <a:gd name="connsiteX14" fmla="*/ 1854200 w 6477000"/>
              <a:gd name="connsiteY14" fmla="*/ 1816100 h 2263204"/>
              <a:gd name="connsiteX15" fmla="*/ 1981200 w 6477000"/>
              <a:gd name="connsiteY15" fmla="*/ 1765300 h 2263204"/>
              <a:gd name="connsiteX16" fmla="*/ 2044700 w 6477000"/>
              <a:gd name="connsiteY16" fmla="*/ 1739900 h 2263204"/>
              <a:gd name="connsiteX17" fmla="*/ 2095500 w 6477000"/>
              <a:gd name="connsiteY17" fmla="*/ 1727200 h 2263204"/>
              <a:gd name="connsiteX18" fmla="*/ 2146300 w 6477000"/>
              <a:gd name="connsiteY18" fmla="*/ 1701800 h 2263204"/>
              <a:gd name="connsiteX19" fmla="*/ 2197100 w 6477000"/>
              <a:gd name="connsiteY19" fmla="*/ 1689100 h 2263204"/>
              <a:gd name="connsiteX20" fmla="*/ 2235200 w 6477000"/>
              <a:gd name="connsiteY20" fmla="*/ 1676400 h 2263204"/>
              <a:gd name="connsiteX21" fmla="*/ 2324100 w 6477000"/>
              <a:gd name="connsiteY21" fmla="*/ 1651000 h 2263204"/>
              <a:gd name="connsiteX22" fmla="*/ 2374900 w 6477000"/>
              <a:gd name="connsiteY22" fmla="*/ 1625600 h 2263204"/>
              <a:gd name="connsiteX23" fmla="*/ 2527300 w 6477000"/>
              <a:gd name="connsiteY23" fmla="*/ 1574800 h 2263204"/>
              <a:gd name="connsiteX24" fmla="*/ 2743200 w 6477000"/>
              <a:gd name="connsiteY24" fmla="*/ 1447800 h 2263204"/>
              <a:gd name="connsiteX25" fmla="*/ 2921000 w 6477000"/>
              <a:gd name="connsiteY25" fmla="*/ 1358900 h 2263204"/>
              <a:gd name="connsiteX26" fmla="*/ 3086100 w 6477000"/>
              <a:gd name="connsiteY26" fmla="*/ 1308100 h 2263204"/>
              <a:gd name="connsiteX27" fmla="*/ 3162300 w 6477000"/>
              <a:gd name="connsiteY27" fmla="*/ 1282700 h 2263204"/>
              <a:gd name="connsiteX28" fmla="*/ 3429000 w 6477000"/>
              <a:gd name="connsiteY28" fmla="*/ 1219200 h 2263204"/>
              <a:gd name="connsiteX29" fmla="*/ 3517900 w 6477000"/>
              <a:gd name="connsiteY29" fmla="*/ 1193800 h 2263204"/>
              <a:gd name="connsiteX30" fmla="*/ 3606800 w 6477000"/>
              <a:gd name="connsiteY30" fmla="*/ 1168400 h 2263204"/>
              <a:gd name="connsiteX31" fmla="*/ 3683000 w 6477000"/>
              <a:gd name="connsiteY31" fmla="*/ 1143000 h 2263204"/>
              <a:gd name="connsiteX32" fmla="*/ 3860800 w 6477000"/>
              <a:gd name="connsiteY32" fmla="*/ 1066800 h 2263204"/>
              <a:gd name="connsiteX33" fmla="*/ 3949700 w 6477000"/>
              <a:gd name="connsiteY33" fmla="*/ 1028700 h 2263204"/>
              <a:gd name="connsiteX34" fmla="*/ 4038600 w 6477000"/>
              <a:gd name="connsiteY34" fmla="*/ 1003300 h 2263204"/>
              <a:gd name="connsiteX35" fmla="*/ 4216400 w 6477000"/>
              <a:gd name="connsiteY35" fmla="*/ 927100 h 2263204"/>
              <a:gd name="connsiteX36" fmla="*/ 4305300 w 6477000"/>
              <a:gd name="connsiteY36" fmla="*/ 889000 h 2263204"/>
              <a:gd name="connsiteX37" fmla="*/ 4394200 w 6477000"/>
              <a:gd name="connsiteY37" fmla="*/ 850900 h 2263204"/>
              <a:gd name="connsiteX38" fmla="*/ 4483100 w 6477000"/>
              <a:gd name="connsiteY38" fmla="*/ 812800 h 2263204"/>
              <a:gd name="connsiteX39" fmla="*/ 4559300 w 6477000"/>
              <a:gd name="connsiteY39" fmla="*/ 787400 h 2263204"/>
              <a:gd name="connsiteX40" fmla="*/ 4648200 w 6477000"/>
              <a:gd name="connsiteY40" fmla="*/ 749300 h 2263204"/>
              <a:gd name="connsiteX41" fmla="*/ 4737100 w 6477000"/>
              <a:gd name="connsiteY41" fmla="*/ 736600 h 2263204"/>
              <a:gd name="connsiteX42" fmla="*/ 4889500 w 6477000"/>
              <a:gd name="connsiteY42" fmla="*/ 685800 h 2263204"/>
              <a:gd name="connsiteX43" fmla="*/ 5054600 w 6477000"/>
              <a:gd name="connsiteY43" fmla="*/ 609600 h 2263204"/>
              <a:gd name="connsiteX44" fmla="*/ 5143500 w 6477000"/>
              <a:gd name="connsiteY44" fmla="*/ 571500 h 2263204"/>
              <a:gd name="connsiteX45" fmla="*/ 5295900 w 6477000"/>
              <a:gd name="connsiteY45" fmla="*/ 495300 h 2263204"/>
              <a:gd name="connsiteX46" fmla="*/ 5448300 w 6477000"/>
              <a:gd name="connsiteY46" fmla="*/ 431800 h 2263204"/>
              <a:gd name="connsiteX47" fmla="*/ 5575300 w 6477000"/>
              <a:gd name="connsiteY47" fmla="*/ 381000 h 2263204"/>
              <a:gd name="connsiteX48" fmla="*/ 5638800 w 6477000"/>
              <a:gd name="connsiteY48" fmla="*/ 355600 h 2263204"/>
              <a:gd name="connsiteX49" fmla="*/ 5702300 w 6477000"/>
              <a:gd name="connsiteY49" fmla="*/ 330200 h 2263204"/>
              <a:gd name="connsiteX50" fmla="*/ 5765800 w 6477000"/>
              <a:gd name="connsiteY50" fmla="*/ 304800 h 2263204"/>
              <a:gd name="connsiteX51" fmla="*/ 5867400 w 6477000"/>
              <a:gd name="connsiteY51" fmla="*/ 266700 h 2263204"/>
              <a:gd name="connsiteX52" fmla="*/ 5930900 w 6477000"/>
              <a:gd name="connsiteY52" fmla="*/ 241300 h 2263204"/>
              <a:gd name="connsiteX53" fmla="*/ 5981700 w 6477000"/>
              <a:gd name="connsiteY53" fmla="*/ 203200 h 2263204"/>
              <a:gd name="connsiteX54" fmla="*/ 6019800 w 6477000"/>
              <a:gd name="connsiteY54" fmla="*/ 190500 h 2263204"/>
              <a:gd name="connsiteX55" fmla="*/ 6121400 w 6477000"/>
              <a:gd name="connsiteY55" fmla="*/ 139700 h 2263204"/>
              <a:gd name="connsiteX56" fmla="*/ 6159500 w 6477000"/>
              <a:gd name="connsiteY56" fmla="*/ 114300 h 2263204"/>
              <a:gd name="connsiteX57" fmla="*/ 6235700 w 6477000"/>
              <a:gd name="connsiteY57" fmla="*/ 88900 h 2263204"/>
              <a:gd name="connsiteX58" fmla="*/ 6273800 w 6477000"/>
              <a:gd name="connsiteY58" fmla="*/ 76200 h 2263204"/>
              <a:gd name="connsiteX59" fmla="*/ 6388100 w 6477000"/>
              <a:gd name="connsiteY59" fmla="*/ 38100 h 2263204"/>
              <a:gd name="connsiteX60" fmla="*/ 6438900 w 6477000"/>
              <a:gd name="connsiteY60" fmla="*/ 12700 h 2263204"/>
              <a:gd name="connsiteX61" fmla="*/ 6477000 w 6477000"/>
              <a:gd name="connsiteY61" fmla="*/ 0 h 2263204"/>
              <a:gd name="connsiteX0" fmla="*/ 0 w 7493000"/>
              <a:gd name="connsiteY0" fmla="*/ 2273300 h 2278274"/>
              <a:gd name="connsiteX1" fmla="*/ 1663700 w 7493000"/>
              <a:gd name="connsiteY1" fmla="*/ 2247900 h 2278274"/>
              <a:gd name="connsiteX2" fmla="*/ 1866900 w 7493000"/>
              <a:gd name="connsiteY2" fmla="*/ 2197100 h 2278274"/>
              <a:gd name="connsiteX3" fmla="*/ 1955800 w 7493000"/>
              <a:gd name="connsiteY3" fmla="*/ 2171700 h 2278274"/>
              <a:gd name="connsiteX4" fmla="*/ 1993900 w 7493000"/>
              <a:gd name="connsiteY4" fmla="*/ 2159000 h 2278274"/>
              <a:gd name="connsiteX5" fmla="*/ 2082800 w 7493000"/>
              <a:gd name="connsiteY5" fmla="*/ 2133600 h 2278274"/>
              <a:gd name="connsiteX6" fmla="*/ 2146300 w 7493000"/>
              <a:gd name="connsiteY6" fmla="*/ 2108200 h 2278274"/>
              <a:gd name="connsiteX7" fmla="*/ 2197100 w 7493000"/>
              <a:gd name="connsiteY7" fmla="*/ 2095500 h 2278274"/>
              <a:gd name="connsiteX8" fmla="*/ 2260600 w 7493000"/>
              <a:gd name="connsiteY8" fmla="*/ 2070100 h 2278274"/>
              <a:gd name="connsiteX9" fmla="*/ 2336800 w 7493000"/>
              <a:gd name="connsiteY9" fmla="*/ 2044700 h 2278274"/>
              <a:gd name="connsiteX10" fmla="*/ 2400300 w 7493000"/>
              <a:gd name="connsiteY10" fmla="*/ 2006600 h 2278274"/>
              <a:gd name="connsiteX11" fmla="*/ 2527300 w 7493000"/>
              <a:gd name="connsiteY11" fmla="*/ 1955800 h 2278274"/>
              <a:gd name="connsiteX12" fmla="*/ 2616200 w 7493000"/>
              <a:gd name="connsiteY12" fmla="*/ 1917700 h 2278274"/>
              <a:gd name="connsiteX13" fmla="*/ 2679700 w 7493000"/>
              <a:gd name="connsiteY13" fmla="*/ 1892300 h 2278274"/>
              <a:gd name="connsiteX14" fmla="*/ 2870200 w 7493000"/>
              <a:gd name="connsiteY14" fmla="*/ 1816100 h 2278274"/>
              <a:gd name="connsiteX15" fmla="*/ 2997200 w 7493000"/>
              <a:gd name="connsiteY15" fmla="*/ 1765300 h 2278274"/>
              <a:gd name="connsiteX16" fmla="*/ 3060700 w 7493000"/>
              <a:gd name="connsiteY16" fmla="*/ 1739900 h 2278274"/>
              <a:gd name="connsiteX17" fmla="*/ 3111500 w 7493000"/>
              <a:gd name="connsiteY17" fmla="*/ 1727200 h 2278274"/>
              <a:gd name="connsiteX18" fmla="*/ 3162300 w 7493000"/>
              <a:gd name="connsiteY18" fmla="*/ 1701800 h 2278274"/>
              <a:gd name="connsiteX19" fmla="*/ 3213100 w 7493000"/>
              <a:gd name="connsiteY19" fmla="*/ 1689100 h 2278274"/>
              <a:gd name="connsiteX20" fmla="*/ 3251200 w 7493000"/>
              <a:gd name="connsiteY20" fmla="*/ 1676400 h 2278274"/>
              <a:gd name="connsiteX21" fmla="*/ 3340100 w 7493000"/>
              <a:gd name="connsiteY21" fmla="*/ 1651000 h 2278274"/>
              <a:gd name="connsiteX22" fmla="*/ 3390900 w 7493000"/>
              <a:gd name="connsiteY22" fmla="*/ 1625600 h 2278274"/>
              <a:gd name="connsiteX23" fmla="*/ 3543300 w 7493000"/>
              <a:gd name="connsiteY23" fmla="*/ 1574800 h 2278274"/>
              <a:gd name="connsiteX24" fmla="*/ 3759200 w 7493000"/>
              <a:gd name="connsiteY24" fmla="*/ 1447800 h 2278274"/>
              <a:gd name="connsiteX25" fmla="*/ 3937000 w 7493000"/>
              <a:gd name="connsiteY25" fmla="*/ 1358900 h 2278274"/>
              <a:gd name="connsiteX26" fmla="*/ 4102100 w 7493000"/>
              <a:gd name="connsiteY26" fmla="*/ 1308100 h 2278274"/>
              <a:gd name="connsiteX27" fmla="*/ 4178300 w 7493000"/>
              <a:gd name="connsiteY27" fmla="*/ 1282700 h 2278274"/>
              <a:gd name="connsiteX28" fmla="*/ 4445000 w 7493000"/>
              <a:gd name="connsiteY28" fmla="*/ 1219200 h 2278274"/>
              <a:gd name="connsiteX29" fmla="*/ 4533900 w 7493000"/>
              <a:gd name="connsiteY29" fmla="*/ 1193800 h 2278274"/>
              <a:gd name="connsiteX30" fmla="*/ 4622800 w 7493000"/>
              <a:gd name="connsiteY30" fmla="*/ 1168400 h 2278274"/>
              <a:gd name="connsiteX31" fmla="*/ 4699000 w 7493000"/>
              <a:gd name="connsiteY31" fmla="*/ 1143000 h 2278274"/>
              <a:gd name="connsiteX32" fmla="*/ 4876800 w 7493000"/>
              <a:gd name="connsiteY32" fmla="*/ 1066800 h 2278274"/>
              <a:gd name="connsiteX33" fmla="*/ 4965700 w 7493000"/>
              <a:gd name="connsiteY33" fmla="*/ 1028700 h 2278274"/>
              <a:gd name="connsiteX34" fmla="*/ 5054600 w 7493000"/>
              <a:gd name="connsiteY34" fmla="*/ 1003300 h 2278274"/>
              <a:gd name="connsiteX35" fmla="*/ 5232400 w 7493000"/>
              <a:gd name="connsiteY35" fmla="*/ 927100 h 2278274"/>
              <a:gd name="connsiteX36" fmla="*/ 5321300 w 7493000"/>
              <a:gd name="connsiteY36" fmla="*/ 889000 h 2278274"/>
              <a:gd name="connsiteX37" fmla="*/ 5410200 w 7493000"/>
              <a:gd name="connsiteY37" fmla="*/ 850900 h 2278274"/>
              <a:gd name="connsiteX38" fmla="*/ 5499100 w 7493000"/>
              <a:gd name="connsiteY38" fmla="*/ 812800 h 2278274"/>
              <a:gd name="connsiteX39" fmla="*/ 5575300 w 7493000"/>
              <a:gd name="connsiteY39" fmla="*/ 787400 h 2278274"/>
              <a:gd name="connsiteX40" fmla="*/ 5664200 w 7493000"/>
              <a:gd name="connsiteY40" fmla="*/ 749300 h 2278274"/>
              <a:gd name="connsiteX41" fmla="*/ 5753100 w 7493000"/>
              <a:gd name="connsiteY41" fmla="*/ 736600 h 2278274"/>
              <a:gd name="connsiteX42" fmla="*/ 5905500 w 7493000"/>
              <a:gd name="connsiteY42" fmla="*/ 685800 h 2278274"/>
              <a:gd name="connsiteX43" fmla="*/ 6070600 w 7493000"/>
              <a:gd name="connsiteY43" fmla="*/ 609600 h 2278274"/>
              <a:gd name="connsiteX44" fmla="*/ 6159500 w 7493000"/>
              <a:gd name="connsiteY44" fmla="*/ 571500 h 2278274"/>
              <a:gd name="connsiteX45" fmla="*/ 6311900 w 7493000"/>
              <a:gd name="connsiteY45" fmla="*/ 495300 h 2278274"/>
              <a:gd name="connsiteX46" fmla="*/ 6464300 w 7493000"/>
              <a:gd name="connsiteY46" fmla="*/ 431800 h 2278274"/>
              <a:gd name="connsiteX47" fmla="*/ 6591300 w 7493000"/>
              <a:gd name="connsiteY47" fmla="*/ 381000 h 2278274"/>
              <a:gd name="connsiteX48" fmla="*/ 6654800 w 7493000"/>
              <a:gd name="connsiteY48" fmla="*/ 355600 h 2278274"/>
              <a:gd name="connsiteX49" fmla="*/ 6718300 w 7493000"/>
              <a:gd name="connsiteY49" fmla="*/ 330200 h 2278274"/>
              <a:gd name="connsiteX50" fmla="*/ 6781800 w 7493000"/>
              <a:gd name="connsiteY50" fmla="*/ 304800 h 2278274"/>
              <a:gd name="connsiteX51" fmla="*/ 6883400 w 7493000"/>
              <a:gd name="connsiteY51" fmla="*/ 266700 h 2278274"/>
              <a:gd name="connsiteX52" fmla="*/ 6946900 w 7493000"/>
              <a:gd name="connsiteY52" fmla="*/ 241300 h 2278274"/>
              <a:gd name="connsiteX53" fmla="*/ 6997700 w 7493000"/>
              <a:gd name="connsiteY53" fmla="*/ 203200 h 2278274"/>
              <a:gd name="connsiteX54" fmla="*/ 7035800 w 7493000"/>
              <a:gd name="connsiteY54" fmla="*/ 190500 h 2278274"/>
              <a:gd name="connsiteX55" fmla="*/ 7137400 w 7493000"/>
              <a:gd name="connsiteY55" fmla="*/ 139700 h 2278274"/>
              <a:gd name="connsiteX56" fmla="*/ 7175500 w 7493000"/>
              <a:gd name="connsiteY56" fmla="*/ 114300 h 2278274"/>
              <a:gd name="connsiteX57" fmla="*/ 7251700 w 7493000"/>
              <a:gd name="connsiteY57" fmla="*/ 88900 h 2278274"/>
              <a:gd name="connsiteX58" fmla="*/ 7289800 w 7493000"/>
              <a:gd name="connsiteY58" fmla="*/ 76200 h 2278274"/>
              <a:gd name="connsiteX59" fmla="*/ 7404100 w 7493000"/>
              <a:gd name="connsiteY59" fmla="*/ 38100 h 2278274"/>
              <a:gd name="connsiteX60" fmla="*/ 7454900 w 7493000"/>
              <a:gd name="connsiteY60" fmla="*/ 12700 h 2278274"/>
              <a:gd name="connsiteX61" fmla="*/ 7493000 w 7493000"/>
              <a:gd name="connsiteY61" fmla="*/ 0 h 2278274"/>
              <a:gd name="connsiteX0" fmla="*/ 0 w 7493000"/>
              <a:gd name="connsiteY0" fmla="*/ 2273300 h 2277674"/>
              <a:gd name="connsiteX1" fmla="*/ 1663700 w 7493000"/>
              <a:gd name="connsiteY1" fmla="*/ 2247900 h 2277674"/>
              <a:gd name="connsiteX2" fmla="*/ 1816100 w 7493000"/>
              <a:gd name="connsiteY2" fmla="*/ 2235200 h 2277674"/>
              <a:gd name="connsiteX3" fmla="*/ 1955800 w 7493000"/>
              <a:gd name="connsiteY3" fmla="*/ 2171700 h 2277674"/>
              <a:gd name="connsiteX4" fmla="*/ 1993900 w 7493000"/>
              <a:gd name="connsiteY4" fmla="*/ 2159000 h 2277674"/>
              <a:gd name="connsiteX5" fmla="*/ 2082800 w 7493000"/>
              <a:gd name="connsiteY5" fmla="*/ 2133600 h 2277674"/>
              <a:gd name="connsiteX6" fmla="*/ 2146300 w 7493000"/>
              <a:gd name="connsiteY6" fmla="*/ 2108200 h 2277674"/>
              <a:gd name="connsiteX7" fmla="*/ 2197100 w 7493000"/>
              <a:gd name="connsiteY7" fmla="*/ 2095500 h 2277674"/>
              <a:gd name="connsiteX8" fmla="*/ 2260600 w 7493000"/>
              <a:gd name="connsiteY8" fmla="*/ 2070100 h 2277674"/>
              <a:gd name="connsiteX9" fmla="*/ 2336800 w 7493000"/>
              <a:gd name="connsiteY9" fmla="*/ 2044700 h 2277674"/>
              <a:gd name="connsiteX10" fmla="*/ 2400300 w 7493000"/>
              <a:gd name="connsiteY10" fmla="*/ 2006600 h 2277674"/>
              <a:gd name="connsiteX11" fmla="*/ 2527300 w 7493000"/>
              <a:gd name="connsiteY11" fmla="*/ 1955800 h 2277674"/>
              <a:gd name="connsiteX12" fmla="*/ 2616200 w 7493000"/>
              <a:gd name="connsiteY12" fmla="*/ 1917700 h 2277674"/>
              <a:gd name="connsiteX13" fmla="*/ 2679700 w 7493000"/>
              <a:gd name="connsiteY13" fmla="*/ 1892300 h 2277674"/>
              <a:gd name="connsiteX14" fmla="*/ 2870200 w 7493000"/>
              <a:gd name="connsiteY14" fmla="*/ 1816100 h 2277674"/>
              <a:gd name="connsiteX15" fmla="*/ 2997200 w 7493000"/>
              <a:gd name="connsiteY15" fmla="*/ 1765300 h 2277674"/>
              <a:gd name="connsiteX16" fmla="*/ 3060700 w 7493000"/>
              <a:gd name="connsiteY16" fmla="*/ 1739900 h 2277674"/>
              <a:gd name="connsiteX17" fmla="*/ 3111500 w 7493000"/>
              <a:gd name="connsiteY17" fmla="*/ 1727200 h 2277674"/>
              <a:gd name="connsiteX18" fmla="*/ 3162300 w 7493000"/>
              <a:gd name="connsiteY18" fmla="*/ 1701800 h 2277674"/>
              <a:gd name="connsiteX19" fmla="*/ 3213100 w 7493000"/>
              <a:gd name="connsiteY19" fmla="*/ 1689100 h 2277674"/>
              <a:gd name="connsiteX20" fmla="*/ 3251200 w 7493000"/>
              <a:gd name="connsiteY20" fmla="*/ 1676400 h 2277674"/>
              <a:gd name="connsiteX21" fmla="*/ 3340100 w 7493000"/>
              <a:gd name="connsiteY21" fmla="*/ 1651000 h 2277674"/>
              <a:gd name="connsiteX22" fmla="*/ 3390900 w 7493000"/>
              <a:gd name="connsiteY22" fmla="*/ 1625600 h 2277674"/>
              <a:gd name="connsiteX23" fmla="*/ 3543300 w 7493000"/>
              <a:gd name="connsiteY23" fmla="*/ 1574800 h 2277674"/>
              <a:gd name="connsiteX24" fmla="*/ 3759200 w 7493000"/>
              <a:gd name="connsiteY24" fmla="*/ 1447800 h 2277674"/>
              <a:gd name="connsiteX25" fmla="*/ 3937000 w 7493000"/>
              <a:gd name="connsiteY25" fmla="*/ 1358900 h 2277674"/>
              <a:gd name="connsiteX26" fmla="*/ 4102100 w 7493000"/>
              <a:gd name="connsiteY26" fmla="*/ 1308100 h 2277674"/>
              <a:gd name="connsiteX27" fmla="*/ 4178300 w 7493000"/>
              <a:gd name="connsiteY27" fmla="*/ 1282700 h 2277674"/>
              <a:gd name="connsiteX28" fmla="*/ 4445000 w 7493000"/>
              <a:gd name="connsiteY28" fmla="*/ 1219200 h 2277674"/>
              <a:gd name="connsiteX29" fmla="*/ 4533900 w 7493000"/>
              <a:gd name="connsiteY29" fmla="*/ 1193800 h 2277674"/>
              <a:gd name="connsiteX30" fmla="*/ 4622800 w 7493000"/>
              <a:gd name="connsiteY30" fmla="*/ 1168400 h 2277674"/>
              <a:gd name="connsiteX31" fmla="*/ 4699000 w 7493000"/>
              <a:gd name="connsiteY31" fmla="*/ 1143000 h 2277674"/>
              <a:gd name="connsiteX32" fmla="*/ 4876800 w 7493000"/>
              <a:gd name="connsiteY32" fmla="*/ 1066800 h 2277674"/>
              <a:gd name="connsiteX33" fmla="*/ 4965700 w 7493000"/>
              <a:gd name="connsiteY33" fmla="*/ 1028700 h 2277674"/>
              <a:gd name="connsiteX34" fmla="*/ 5054600 w 7493000"/>
              <a:gd name="connsiteY34" fmla="*/ 1003300 h 2277674"/>
              <a:gd name="connsiteX35" fmla="*/ 5232400 w 7493000"/>
              <a:gd name="connsiteY35" fmla="*/ 927100 h 2277674"/>
              <a:gd name="connsiteX36" fmla="*/ 5321300 w 7493000"/>
              <a:gd name="connsiteY36" fmla="*/ 889000 h 2277674"/>
              <a:gd name="connsiteX37" fmla="*/ 5410200 w 7493000"/>
              <a:gd name="connsiteY37" fmla="*/ 850900 h 2277674"/>
              <a:gd name="connsiteX38" fmla="*/ 5499100 w 7493000"/>
              <a:gd name="connsiteY38" fmla="*/ 812800 h 2277674"/>
              <a:gd name="connsiteX39" fmla="*/ 5575300 w 7493000"/>
              <a:gd name="connsiteY39" fmla="*/ 787400 h 2277674"/>
              <a:gd name="connsiteX40" fmla="*/ 5664200 w 7493000"/>
              <a:gd name="connsiteY40" fmla="*/ 749300 h 2277674"/>
              <a:gd name="connsiteX41" fmla="*/ 5753100 w 7493000"/>
              <a:gd name="connsiteY41" fmla="*/ 736600 h 2277674"/>
              <a:gd name="connsiteX42" fmla="*/ 5905500 w 7493000"/>
              <a:gd name="connsiteY42" fmla="*/ 685800 h 2277674"/>
              <a:gd name="connsiteX43" fmla="*/ 6070600 w 7493000"/>
              <a:gd name="connsiteY43" fmla="*/ 609600 h 2277674"/>
              <a:gd name="connsiteX44" fmla="*/ 6159500 w 7493000"/>
              <a:gd name="connsiteY44" fmla="*/ 571500 h 2277674"/>
              <a:gd name="connsiteX45" fmla="*/ 6311900 w 7493000"/>
              <a:gd name="connsiteY45" fmla="*/ 495300 h 2277674"/>
              <a:gd name="connsiteX46" fmla="*/ 6464300 w 7493000"/>
              <a:gd name="connsiteY46" fmla="*/ 431800 h 2277674"/>
              <a:gd name="connsiteX47" fmla="*/ 6591300 w 7493000"/>
              <a:gd name="connsiteY47" fmla="*/ 381000 h 2277674"/>
              <a:gd name="connsiteX48" fmla="*/ 6654800 w 7493000"/>
              <a:gd name="connsiteY48" fmla="*/ 355600 h 2277674"/>
              <a:gd name="connsiteX49" fmla="*/ 6718300 w 7493000"/>
              <a:gd name="connsiteY49" fmla="*/ 330200 h 2277674"/>
              <a:gd name="connsiteX50" fmla="*/ 6781800 w 7493000"/>
              <a:gd name="connsiteY50" fmla="*/ 304800 h 2277674"/>
              <a:gd name="connsiteX51" fmla="*/ 6883400 w 7493000"/>
              <a:gd name="connsiteY51" fmla="*/ 266700 h 2277674"/>
              <a:gd name="connsiteX52" fmla="*/ 6946900 w 7493000"/>
              <a:gd name="connsiteY52" fmla="*/ 241300 h 2277674"/>
              <a:gd name="connsiteX53" fmla="*/ 6997700 w 7493000"/>
              <a:gd name="connsiteY53" fmla="*/ 203200 h 2277674"/>
              <a:gd name="connsiteX54" fmla="*/ 7035800 w 7493000"/>
              <a:gd name="connsiteY54" fmla="*/ 190500 h 2277674"/>
              <a:gd name="connsiteX55" fmla="*/ 7137400 w 7493000"/>
              <a:gd name="connsiteY55" fmla="*/ 139700 h 2277674"/>
              <a:gd name="connsiteX56" fmla="*/ 7175500 w 7493000"/>
              <a:gd name="connsiteY56" fmla="*/ 114300 h 2277674"/>
              <a:gd name="connsiteX57" fmla="*/ 7251700 w 7493000"/>
              <a:gd name="connsiteY57" fmla="*/ 88900 h 2277674"/>
              <a:gd name="connsiteX58" fmla="*/ 7289800 w 7493000"/>
              <a:gd name="connsiteY58" fmla="*/ 76200 h 2277674"/>
              <a:gd name="connsiteX59" fmla="*/ 7404100 w 7493000"/>
              <a:gd name="connsiteY59" fmla="*/ 38100 h 2277674"/>
              <a:gd name="connsiteX60" fmla="*/ 7454900 w 7493000"/>
              <a:gd name="connsiteY60" fmla="*/ 12700 h 2277674"/>
              <a:gd name="connsiteX61" fmla="*/ 7493000 w 7493000"/>
              <a:gd name="connsiteY61" fmla="*/ 0 h 2277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7493000" h="2277674">
                <a:moveTo>
                  <a:pt x="0" y="2273300"/>
                </a:moveTo>
                <a:cubicBezTo>
                  <a:pt x="282643" y="2289926"/>
                  <a:pt x="1361017" y="2254250"/>
                  <a:pt x="1663700" y="2247900"/>
                </a:cubicBezTo>
                <a:cubicBezTo>
                  <a:pt x="1966383" y="2241550"/>
                  <a:pt x="1746194" y="2258502"/>
                  <a:pt x="1816100" y="2235200"/>
                </a:cubicBezTo>
                <a:cubicBezTo>
                  <a:pt x="1907451" y="2204750"/>
                  <a:pt x="1926167" y="2184400"/>
                  <a:pt x="1955800" y="2171700"/>
                </a:cubicBezTo>
                <a:cubicBezTo>
                  <a:pt x="1985433" y="2159000"/>
                  <a:pt x="1981028" y="2162678"/>
                  <a:pt x="1993900" y="2159000"/>
                </a:cubicBezTo>
                <a:cubicBezTo>
                  <a:pt x="2049945" y="2142987"/>
                  <a:pt x="2034080" y="2151870"/>
                  <a:pt x="2082800" y="2133600"/>
                </a:cubicBezTo>
                <a:cubicBezTo>
                  <a:pt x="2104146" y="2125595"/>
                  <a:pt x="2124673" y="2115409"/>
                  <a:pt x="2146300" y="2108200"/>
                </a:cubicBezTo>
                <a:cubicBezTo>
                  <a:pt x="2162859" y="2102680"/>
                  <a:pt x="2180541" y="2101020"/>
                  <a:pt x="2197100" y="2095500"/>
                </a:cubicBezTo>
                <a:cubicBezTo>
                  <a:pt x="2218727" y="2088291"/>
                  <a:pt x="2239175" y="2077891"/>
                  <a:pt x="2260600" y="2070100"/>
                </a:cubicBezTo>
                <a:cubicBezTo>
                  <a:pt x="2285762" y="2060950"/>
                  <a:pt x="2312426" y="2055779"/>
                  <a:pt x="2336800" y="2044700"/>
                </a:cubicBezTo>
                <a:cubicBezTo>
                  <a:pt x="2359272" y="2034486"/>
                  <a:pt x="2377931" y="2017039"/>
                  <a:pt x="2400300" y="2006600"/>
                </a:cubicBezTo>
                <a:cubicBezTo>
                  <a:pt x="2441617" y="1987319"/>
                  <a:pt x="2485140" y="1973160"/>
                  <a:pt x="2527300" y="1955800"/>
                </a:cubicBezTo>
                <a:cubicBezTo>
                  <a:pt x="2557112" y="1943525"/>
                  <a:pt x="2586440" y="1930100"/>
                  <a:pt x="2616200" y="1917700"/>
                </a:cubicBezTo>
                <a:cubicBezTo>
                  <a:pt x="2637244" y="1908932"/>
                  <a:pt x="2658533" y="1900767"/>
                  <a:pt x="2679700" y="1892300"/>
                </a:cubicBezTo>
                <a:lnTo>
                  <a:pt x="2870200" y="1816100"/>
                </a:lnTo>
                <a:lnTo>
                  <a:pt x="2997200" y="1765300"/>
                </a:lnTo>
                <a:cubicBezTo>
                  <a:pt x="3018367" y="1756833"/>
                  <a:pt x="3038583" y="1745429"/>
                  <a:pt x="3060700" y="1739900"/>
                </a:cubicBezTo>
                <a:cubicBezTo>
                  <a:pt x="3077633" y="1735667"/>
                  <a:pt x="3095157" y="1733329"/>
                  <a:pt x="3111500" y="1727200"/>
                </a:cubicBezTo>
                <a:cubicBezTo>
                  <a:pt x="3129227" y="1720553"/>
                  <a:pt x="3144573" y="1708447"/>
                  <a:pt x="3162300" y="1701800"/>
                </a:cubicBezTo>
                <a:cubicBezTo>
                  <a:pt x="3178643" y="1695671"/>
                  <a:pt x="3196317" y="1693895"/>
                  <a:pt x="3213100" y="1689100"/>
                </a:cubicBezTo>
                <a:cubicBezTo>
                  <a:pt x="3225972" y="1685422"/>
                  <a:pt x="3238328" y="1680078"/>
                  <a:pt x="3251200" y="1676400"/>
                </a:cubicBezTo>
                <a:cubicBezTo>
                  <a:pt x="3283423" y="1667193"/>
                  <a:pt x="3309650" y="1664050"/>
                  <a:pt x="3340100" y="1651000"/>
                </a:cubicBezTo>
                <a:cubicBezTo>
                  <a:pt x="3357501" y="1643542"/>
                  <a:pt x="3373173" y="1632247"/>
                  <a:pt x="3390900" y="1625600"/>
                </a:cubicBezTo>
                <a:cubicBezTo>
                  <a:pt x="3441038" y="1606798"/>
                  <a:pt x="3497891" y="1603180"/>
                  <a:pt x="3543300" y="1574800"/>
                </a:cubicBezTo>
                <a:cubicBezTo>
                  <a:pt x="3637085" y="1516184"/>
                  <a:pt x="3658853" y="1500155"/>
                  <a:pt x="3759200" y="1447800"/>
                </a:cubicBezTo>
                <a:cubicBezTo>
                  <a:pt x="3817947" y="1417149"/>
                  <a:pt x="3872716" y="1374971"/>
                  <a:pt x="3937000" y="1358900"/>
                </a:cubicBezTo>
                <a:cubicBezTo>
                  <a:pt x="4026762" y="1336460"/>
                  <a:pt x="3971241" y="1351720"/>
                  <a:pt x="4102100" y="1308100"/>
                </a:cubicBezTo>
                <a:cubicBezTo>
                  <a:pt x="4127500" y="1299633"/>
                  <a:pt x="4151795" y="1286486"/>
                  <a:pt x="4178300" y="1282700"/>
                </a:cubicBezTo>
                <a:cubicBezTo>
                  <a:pt x="4328219" y="1261283"/>
                  <a:pt x="4238418" y="1278224"/>
                  <a:pt x="4445000" y="1219200"/>
                </a:cubicBezTo>
                <a:lnTo>
                  <a:pt x="4533900" y="1193800"/>
                </a:lnTo>
                <a:cubicBezTo>
                  <a:pt x="4563533" y="1185333"/>
                  <a:pt x="4593562" y="1178146"/>
                  <a:pt x="4622800" y="1168400"/>
                </a:cubicBezTo>
                <a:cubicBezTo>
                  <a:pt x="4648200" y="1159933"/>
                  <a:pt x="4674141" y="1152944"/>
                  <a:pt x="4699000" y="1143000"/>
                </a:cubicBezTo>
                <a:cubicBezTo>
                  <a:pt x="4758868" y="1119053"/>
                  <a:pt x="4817533" y="1092200"/>
                  <a:pt x="4876800" y="1066800"/>
                </a:cubicBezTo>
                <a:cubicBezTo>
                  <a:pt x="4906433" y="1054100"/>
                  <a:pt x="4934700" y="1037557"/>
                  <a:pt x="4965700" y="1028700"/>
                </a:cubicBezTo>
                <a:cubicBezTo>
                  <a:pt x="4995333" y="1020233"/>
                  <a:pt x="5025800" y="1014271"/>
                  <a:pt x="5054600" y="1003300"/>
                </a:cubicBezTo>
                <a:cubicBezTo>
                  <a:pt x="5114856" y="980345"/>
                  <a:pt x="5173133" y="952500"/>
                  <a:pt x="5232400" y="927100"/>
                </a:cubicBezTo>
                <a:lnTo>
                  <a:pt x="5321300" y="889000"/>
                </a:lnTo>
                <a:lnTo>
                  <a:pt x="5410200" y="850900"/>
                </a:lnTo>
                <a:cubicBezTo>
                  <a:pt x="5439833" y="838200"/>
                  <a:pt x="5468514" y="822995"/>
                  <a:pt x="5499100" y="812800"/>
                </a:cubicBezTo>
                <a:cubicBezTo>
                  <a:pt x="5524500" y="804333"/>
                  <a:pt x="5550311" y="797011"/>
                  <a:pt x="5575300" y="787400"/>
                </a:cubicBezTo>
                <a:cubicBezTo>
                  <a:pt x="5605391" y="775826"/>
                  <a:pt x="5633200" y="758157"/>
                  <a:pt x="5664200" y="749300"/>
                </a:cubicBezTo>
                <a:cubicBezTo>
                  <a:pt x="5692982" y="741076"/>
                  <a:pt x="5723467" y="740833"/>
                  <a:pt x="5753100" y="736600"/>
                </a:cubicBezTo>
                <a:cubicBezTo>
                  <a:pt x="5803900" y="719667"/>
                  <a:pt x="5856282" y="706894"/>
                  <a:pt x="5905500" y="685800"/>
                </a:cubicBezTo>
                <a:cubicBezTo>
                  <a:pt x="6159624" y="576890"/>
                  <a:pt x="5843021" y="714636"/>
                  <a:pt x="6070600" y="609600"/>
                </a:cubicBezTo>
                <a:cubicBezTo>
                  <a:pt x="6099873" y="596090"/>
                  <a:pt x="6130363" y="585302"/>
                  <a:pt x="6159500" y="571500"/>
                </a:cubicBezTo>
                <a:cubicBezTo>
                  <a:pt x="6210829" y="547186"/>
                  <a:pt x="6258018" y="513261"/>
                  <a:pt x="6311900" y="495300"/>
                </a:cubicBezTo>
                <a:cubicBezTo>
                  <a:pt x="6471693" y="442036"/>
                  <a:pt x="6304064" y="501903"/>
                  <a:pt x="6464300" y="431800"/>
                </a:cubicBezTo>
                <a:cubicBezTo>
                  <a:pt x="6506072" y="413525"/>
                  <a:pt x="6548967" y="397933"/>
                  <a:pt x="6591300" y="381000"/>
                </a:cubicBezTo>
                <a:lnTo>
                  <a:pt x="6654800" y="355600"/>
                </a:lnTo>
                <a:lnTo>
                  <a:pt x="6718300" y="330200"/>
                </a:lnTo>
                <a:cubicBezTo>
                  <a:pt x="6739467" y="321733"/>
                  <a:pt x="6759683" y="310329"/>
                  <a:pt x="6781800" y="304800"/>
                </a:cubicBezTo>
                <a:cubicBezTo>
                  <a:pt x="6868461" y="283135"/>
                  <a:pt x="6798013" y="304650"/>
                  <a:pt x="6883400" y="266700"/>
                </a:cubicBezTo>
                <a:cubicBezTo>
                  <a:pt x="6904232" y="257441"/>
                  <a:pt x="6926972" y="252371"/>
                  <a:pt x="6946900" y="241300"/>
                </a:cubicBezTo>
                <a:cubicBezTo>
                  <a:pt x="6965403" y="231021"/>
                  <a:pt x="6979322" y="213702"/>
                  <a:pt x="6997700" y="203200"/>
                </a:cubicBezTo>
                <a:cubicBezTo>
                  <a:pt x="7009323" y="196558"/>
                  <a:pt x="7023613" y="196040"/>
                  <a:pt x="7035800" y="190500"/>
                </a:cubicBezTo>
                <a:cubicBezTo>
                  <a:pt x="7070270" y="174832"/>
                  <a:pt x="7105895" y="160703"/>
                  <a:pt x="7137400" y="139700"/>
                </a:cubicBezTo>
                <a:cubicBezTo>
                  <a:pt x="7150100" y="131233"/>
                  <a:pt x="7161552" y="120499"/>
                  <a:pt x="7175500" y="114300"/>
                </a:cubicBezTo>
                <a:cubicBezTo>
                  <a:pt x="7199966" y="103426"/>
                  <a:pt x="7226300" y="97367"/>
                  <a:pt x="7251700" y="88900"/>
                </a:cubicBezTo>
                <a:cubicBezTo>
                  <a:pt x="7264400" y="84667"/>
                  <a:pt x="7276813" y="79447"/>
                  <a:pt x="7289800" y="76200"/>
                </a:cubicBezTo>
                <a:cubicBezTo>
                  <a:pt x="7348768" y="61458"/>
                  <a:pt x="7342612" y="65428"/>
                  <a:pt x="7404100" y="38100"/>
                </a:cubicBezTo>
                <a:cubicBezTo>
                  <a:pt x="7421400" y="30411"/>
                  <a:pt x="7437499" y="20158"/>
                  <a:pt x="7454900" y="12700"/>
                </a:cubicBezTo>
                <a:cubicBezTo>
                  <a:pt x="7467205" y="7427"/>
                  <a:pt x="7493000" y="0"/>
                  <a:pt x="7493000" y="0"/>
                </a:cubicBezTo>
              </a:path>
            </a:pathLst>
          </a:cu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FFFF"/>
              </a:solidFill>
              <a:effectLst/>
              <a:uLnTx/>
              <a:uFillTx/>
              <a:latin typeface="Aptos Display" panose="02110004020202020204"/>
              <a:ea typeface="+mn-ea"/>
              <a:cs typeface="Biome" panose="020B0503030204020804" pitchFamily="34" charset="0"/>
              <a:sym typeface="Helvetica Neue"/>
            </a:endParaRPr>
          </a:p>
        </p:txBody>
      </p:sp>
      <p:sp>
        <p:nvSpPr>
          <p:cNvPr id="12" name="textruta 11">
            <a:extLst>
              <a:ext uri="{FF2B5EF4-FFF2-40B4-BE49-F238E27FC236}">
                <a16:creationId xmlns:a16="http://schemas.microsoft.com/office/drawing/2014/main" id="{B73A3202-E5C3-4AF4-ACE3-7439C3F10722}"/>
              </a:ext>
            </a:extLst>
          </p:cNvPr>
          <p:cNvSpPr txBox="1"/>
          <p:nvPr/>
        </p:nvSpPr>
        <p:spPr>
          <a:xfrm>
            <a:off x="21077056" y="974343"/>
            <a:ext cx="2876428" cy="646331"/>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Display" panose="02110004020202020204"/>
                <a:ea typeface="Helvetica Neue"/>
                <a:cs typeface="Biome" panose="020B0503030204020804" pitchFamily="34" charset="0"/>
                <a:sym typeface="Helvetica Neue"/>
              </a:rPr>
              <a:t>Vision/målbild</a:t>
            </a:r>
          </a:p>
        </p:txBody>
      </p:sp>
      <p:cxnSp>
        <p:nvCxnSpPr>
          <p:cNvPr id="16" name="Rak 15">
            <a:extLst>
              <a:ext uri="{FF2B5EF4-FFF2-40B4-BE49-F238E27FC236}">
                <a16:creationId xmlns:a16="http://schemas.microsoft.com/office/drawing/2014/main" id="{B416725C-85BB-14FF-B26F-1EFFD0A95A70}"/>
              </a:ext>
            </a:extLst>
          </p:cNvPr>
          <p:cNvCxnSpPr>
            <a:cxnSpLocks/>
          </p:cNvCxnSpPr>
          <p:nvPr/>
        </p:nvCxnSpPr>
        <p:spPr>
          <a:xfrm flipV="1">
            <a:off x="2439114" y="8937726"/>
            <a:ext cx="16981120" cy="112644"/>
          </a:xfrm>
          <a:prstGeom prst="line">
            <a:avLst/>
          </a:prstGeom>
          <a:ln w="28575">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7" name="textruta 16">
            <a:extLst>
              <a:ext uri="{FF2B5EF4-FFF2-40B4-BE49-F238E27FC236}">
                <a16:creationId xmlns:a16="http://schemas.microsoft.com/office/drawing/2014/main" id="{17C15A20-CC73-A6CF-9C56-ADF9FD6C3276}"/>
              </a:ext>
            </a:extLst>
          </p:cNvPr>
          <p:cNvSpPr txBox="1"/>
          <p:nvPr/>
        </p:nvSpPr>
        <p:spPr>
          <a:xfrm>
            <a:off x="20714542" y="3859901"/>
            <a:ext cx="3887696" cy="5262979"/>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Hur når vi vår vision?</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Nya kundgrupper</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Nya marknader</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Digitalisering</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Fler medarbetare</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endParaRP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Ökade intäkter</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Minskade kostnader</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Lönsamhet</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Tillväxt</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Osv.</a:t>
            </a:r>
          </a:p>
          <a:p>
            <a:pPr marL="342900" marR="0" lvl="0" indent="-342900" algn="l" defTabSz="1828800" rtl="0" eaLnBrk="1" fontAlgn="auto" latinLnBrk="0" hangingPunct="1">
              <a:lnSpc>
                <a:spcPct val="100000"/>
              </a:lnSpc>
              <a:spcBef>
                <a:spcPts val="0"/>
              </a:spcBef>
              <a:spcAft>
                <a:spcPts val="0"/>
              </a:spcAft>
              <a:buClrTx/>
              <a:buSzTx/>
              <a:buFontTx/>
              <a:buChar char="-"/>
              <a:tabLst/>
              <a:defRPr/>
            </a:pPr>
            <a:endParaRPr kumimoji="0" lang="sv-SE" sz="2800" b="1" i="0" u="none" strike="noStrike" kern="1200" cap="none" spc="0" normalizeH="0" baseline="0" noProof="0">
              <a:ln>
                <a:noFill/>
              </a:ln>
              <a:solidFill>
                <a:srgbClr val="203A59"/>
              </a:solidFill>
              <a:effectLst/>
              <a:uLnTx/>
              <a:uFillTx/>
              <a:latin typeface="Aptos Display" panose="02110004020202020204"/>
              <a:ea typeface="Helvetica Neue"/>
              <a:cs typeface="Biome Light" panose="020B0503030204020804" pitchFamily="34" charset="0"/>
              <a:sym typeface="Helvetica Neue"/>
            </a:endParaRPr>
          </a:p>
        </p:txBody>
      </p:sp>
      <p:cxnSp>
        <p:nvCxnSpPr>
          <p:cNvPr id="18" name="Rak 17">
            <a:extLst>
              <a:ext uri="{FF2B5EF4-FFF2-40B4-BE49-F238E27FC236}">
                <a16:creationId xmlns:a16="http://schemas.microsoft.com/office/drawing/2014/main" id="{04E816FB-0FE1-37AD-4B57-8469310B491D}"/>
              </a:ext>
            </a:extLst>
          </p:cNvPr>
          <p:cNvCxnSpPr>
            <a:cxnSpLocks/>
            <a:stCxn id="7" idx="0"/>
          </p:cNvCxnSpPr>
          <p:nvPr/>
        </p:nvCxnSpPr>
        <p:spPr>
          <a:xfrm>
            <a:off x="2439114" y="8993052"/>
            <a:ext cx="18377748" cy="4164440"/>
          </a:xfrm>
          <a:prstGeom prst="line">
            <a:avLst/>
          </a:pr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cxnSp>
      <p:sp>
        <p:nvSpPr>
          <p:cNvPr id="20" name="textruta 19">
            <a:extLst>
              <a:ext uri="{FF2B5EF4-FFF2-40B4-BE49-F238E27FC236}">
                <a16:creationId xmlns:a16="http://schemas.microsoft.com/office/drawing/2014/main" id="{CE33579A-F054-FF62-1141-BE8B0025A10D}"/>
              </a:ext>
            </a:extLst>
          </p:cNvPr>
          <p:cNvSpPr txBox="1"/>
          <p:nvPr/>
        </p:nvSpPr>
        <p:spPr>
          <a:xfrm>
            <a:off x="4115996" y="10725510"/>
            <a:ext cx="8959344" cy="1815882"/>
          </a:xfrm>
          <a:prstGeom prst="rect">
            <a:avLst/>
          </a:prstGeom>
          <a:noFill/>
        </p:spPr>
        <p:txBody>
          <a:bodyPr wrap="square">
            <a:spAutoFit/>
          </a:bodyPr>
          <a:lstStyle/>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Ekonomisk osäkerhet och instabilitet</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Osäker och oförutsägbar marknad</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Ökade kostnader och inflationspåverkan</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Förändrade konsumentbeteenden</a:t>
            </a:r>
            <a:endParaRPr kumimoji="0" lang="sv-SE" sz="2800" b="1"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endParaRPr>
          </a:p>
        </p:txBody>
      </p:sp>
      <p:cxnSp>
        <p:nvCxnSpPr>
          <p:cNvPr id="22" name="Rak 21">
            <a:extLst>
              <a:ext uri="{FF2B5EF4-FFF2-40B4-BE49-F238E27FC236}">
                <a16:creationId xmlns:a16="http://schemas.microsoft.com/office/drawing/2014/main" id="{62AF461D-13C4-CBD1-662B-A4386865023C}"/>
              </a:ext>
            </a:extLst>
          </p:cNvPr>
          <p:cNvCxnSpPr>
            <a:cxnSpLocks/>
            <a:stCxn id="24" idx="1"/>
          </p:cNvCxnSpPr>
          <p:nvPr/>
        </p:nvCxnSpPr>
        <p:spPr>
          <a:xfrm flipH="1">
            <a:off x="2439114" y="10167037"/>
            <a:ext cx="20727628" cy="4616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extruta 23">
            <a:extLst>
              <a:ext uri="{FF2B5EF4-FFF2-40B4-BE49-F238E27FC236}">
                <a16:creationId xmlns:a16="http://schemas.microsoft.com/office/drawing/2014/main" id="{5AA13AAE-A935-8480-D88F-C727DBA43F23}"/>
              </a:ext>
            </a:extLst>
          </p:cNvPr>
          <p:cNvSpPr txBox="1"/>
          <p:nvPr/>
        </p:nvSpPr>
        <p:spPr>
          <a:xfrm>
            <a:off x="23166742" y="9843871"/>
            <a:ext cx="1292380" cy="646331"/>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Tid</a:t>
            </a:r>
          </a:p>
        </p:txBody>
      </p:sp>
      <p:sp>
        <p:nvSpPr>
          <p:cNvPr id="25" name="textruta 24">
            <a:extLst>
              <a:ext uri="{FF2B5EF4-FFF2-40B4-BE49-F238E27FC236}">
                <a16:creationId xmlns:a16="http://schemas.microsoft.com/office/drawing/2014/main" id="{2365EBA6-0DC9-7C0C-010E-823ED35BCDAC}"/>
              </a:ext>
            </a:extLst>
          </p:cNvPr>
          <p:cNvSpPr txBox="1"/>
          <p:nvPr/>
        </p:nvSpPr>
        <p:spPr>
          <a:xfrm>
            <a:off x="1855299" y="10466059"/>
            <a:ext cx="1032655" cy="646331"/>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Idag</a:t>
            </a:r>
          </a:p>
        </p:txBody>
      </p:sp>
      <p:sp>
        <p:nvSpPr>
          <p:cNvPr id="29" name="5-udd 28">
            <a:extLst>
              <a:ext uri="{FF2B5EF4-FFF2-40B4-BE49-F238E27FC236}">
                <a16:creationId xmlns:a16="http://schemas.microsoft.com/office/drawing/2014/main" id="{01B192DD-164E-FD19-B830-25CCF77F7EBA}"/>
              </a:ext>
            </a:extLst>
          </p:cNvPr>
          <p:cNvSpPr/>
          <p:nvPr/>
        </p:nvSpPr>
        <p:spPr>
          <a:xfrm>
            <a:off x="19327377" y="117302"/>
            <a:ext cx="1921658" cy="1838608"/>
          </a:xfrm>
          <a:prstGeom prst="star5">
            <a:avLst/>
          </a:prstGeom>
          <a:solidFill>
            <a:srgbClr val="FF9E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FFFF"/>
              </a:solidFill>
              <a:effectLst/>
              <a:uLnTx/>
              <a:uFillTx/>
              <a:latin typeface="Aptos" panose="02110004020202020204"/>
              <a:ea typeface="+mn-ea"/>
              <a:cs typeface="+mn-cs"/>
              <a:sym typeface="Helvetica Neue"/>
            </a:endParaRPr>
          </a:p>
        </p:txBody>
      </p:sp>
      <p:sp>
        <p:nvSpPr>
          <p:cNvPr id="34" name="Höger klammerparentes 33">
            <a:extLst>
              <a:ext uri="{FF2B5EF4-FFF2-40B4-BE49-F238E27FC236}">
                <a16:creationId xmlns:a16="http://schemas.microsoft.com/office/drawing/2014/main" id="{C7C5416E-0A4E-D7FB-7AEA-729102F94FA3}"/>
              </a:ext>
            </a:extLst>
          </p:cNvPr>
          <p:cNvSpPr/>
          <p:nvPr/>
        </p:nvSpPr>
        <p:spPr>
          <a:xfrm>
            <a:off x="20180791" y="1992453"/>
            <a:ext cx="291462" cy="6488294"/>
          </a:xfrm>
          <a:prstGeom prst="rightBrac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203A59"/>
              </a:solidFill>
              <a:effectLst/>
              <a:uLnTx/>
              <a:uFillTx/>
              <a:latin typeface="Aptos" panose="02110004020202020204"/>
              <a:ea typeface="+mn-ea"/>
              <a:cs typeface="+mn-cs"/>
              <a:sym typeface="Helvetica Neue"/>
            </a:endParaRPr>
          </a:p>
        </p:txBody>
      </p:sp>
      <p:cxnSp>
        <p:nvCxnSpPr>
          <p:cNvPr id="2" name="Rak 1">
            <a:extLst>
              <a:ext uri="{FF2B5EF4-FFF2-40B4-BE49-F238E27FC236}">
                <a16:creationId xmlns:a16="http://schemas.microsoft.com/office/drawing/2014/main" id="{70291197-0962-A22E-47E9-95A9180C1D53}"/>
              </a:ext>
            </a:extLst>
          </p:cNvPr>
          <p:cNvCxnSpPr>
            <a:cxnSpLocks/>
          </p:cNvCxnSpPr>
          <p:nvPr/>
        </p:nvCxnSpPr>
        <p:spPr>
          <a:xfrm>
            <a:off x="2439114" y="2698597"/>
            <a:ext cx="0" cy="751460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ruta 3">
            <a:extLst>
              <a:ext uri="{FF2B5EF4-FFF2-40B4-BE49-F238E27FC236}">
                <a16:creationId xmlns:a16="http://schemas.microsoft.com/office/drawing/2014/main" id="{F9229CEC-722C-1ADD-30CA-0960E1E70F0F}"/>
              </a:ext>
            </a:extLst>
          </p:cNvPr>
          <p:cNvSpPr txBox="1"/>
          <p:nvPr/>
        </p:nvSpPr>
        <p:spPr>
          <a:xfrm>
            <a:off x="306567" y="2909703"/>
            <a:ext cx="1849161" cy="646331"/>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Resultat</a:t>
            </a:r>
          </a:p>
        </p:txBody>
      </p:sp>
      <p:sp>
        <p:nvSpPr>
          <p:cNvPr id="26" name="5-udd 25">
            <a:extLst>
              <a:ext uri="{FF2B5EF4-FFF2-40B4-BE49-F238E27FC236}">
                <a16:creationId xmlns:a16="http://schemas.microsoft.com/office/drawing/2014/main" id="{EDB1BDB6-3F37-4EB5-9E67-A938FFACB222}"/>
              </a:ext>
            </a:extLst>
          </p:cNvPr>
          <p:cNvSpPr/>
          <p:nvPr/>
        </p:nvSpPr>
        <p:spPr>
          <a:xfrm>
            <a:off x="2097589" y="8450503"/>
            <a:ext cx="683046" cy="776690"/>
          </a:xfrm>
          <a:prstGeom prst="star5">
            <a:avLst/>
          </a:prstGeom>
          <a:solidFill>
            <a:srgbClr val="FFD4D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FFFF"/>
              </a:solidFill>
              <a:effectLst/>
              <a:uLnTx/>
              <a:uFillTx/>
              <a:latin typeface="Aptos" panose="02110004020202020204"/>
              <a:ea typeface="+mn-ea"/>
              <a:cs typeface="+mn-cs"/>
              <a:sym typeface="Helvetica Neue"/>
            </a:endParaRPr>
          </a:p>
        </p:txBody>
      </p:sp>
      <p:sp>
        <p:nvSpPr>
          <p:cNvPr id="3" name="Effect in leadership">
            <a:extLst>
              <a:ext uri="{FF2B5EF4-FFF2-40B4-BE49-F238E27FC236}">
                <a16:creationId xmlns:a16="http://schemas.microsoft.com/office/drawing/2014/main" id="{24BCFD4F-B139-C738-FE95-F8A69B62F1E7}"/>
              </a:ext>
            </a:extLst>
          </p:cNvPr>
          <p:cNvSpPr txBox="1"/>
          <p:nvPr/>
        </p:nvSpPr>
        <p:spPr>
          <a:xfrm>
            <a:off x="1524459" y="890911"/>
            <a:ext cx="21117827" cy="790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l">
              <a:defRPr sz="4200" b="0">
                <a:latin typeface="IBM Plex Sans SemiBold"/>
                <a:ea typeface="IBM Plex Sans SemiBold"/>
                <a:cs typeface="IBM Plex Sans SemiBold"/>
                <a:sym typeface="IBM Plex Sans SemiBold"/>
              </a:defRPr>
            </a:lvl1p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4200" b="0" i="0" u="none" strike="noStrike" kern="0" cap="none" spc="0" normalizeH="0" baseline="0" noProof="0">
                <a:ln>
                  <a:noFill/>
                </a:ln>
                <a:solidFill>
                  <a:srgbClr val="FFFFFF"/>
                </a:solidFill>
                <a:effectLst/>
                <a:uLnTx/>
                <a:uFillTx/>
                <a:latin typeface="IBM Plex Sans SemiBold"/>
                <a:sym typeface="IBM Plex Sans SemiBold"/>
              </a:rPr>
              <a:t>Varför?</a:t>
            </a:r>
            <a:endParaRPr kumimoji="0" lang="en-GB" sz="42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10" name="object 9">
            <a:extLst>
              <a:ext uri="{FF2B5EF4-FFF2-40B4-BE49-F238E27FC236}">
                <a16:creationId xmlns:a16="http://schemas.microsoft.com/office/drawing/2014/main" id="{4B2A460D-42B7-D776-3880-232ED06263AA}"/>
              </a:ext>
            </a:extLst>
          </p:cNvPr>
          <p:cNvSpPr/>
          <p:nvPr/>
        </p:nvSpPr>
        <p:spPr>
          <a:xfrm>
            <a:off x="1550483" y="12663433"/>
            <a:ext cx="1526781" cy="51307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200447488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 presetClass="entr" presetSubtype="0" fill="hold" grpId="0" nodeType="afterEffect">
                                  <p:stCondLst>
                                    <p:cond delay="100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2000"/>
                                        <p:tgtEl>
                                          <p:spTgt spid="18"/>
                                        </p:tgtEl>
                                      </p:cBhvr>
                                    </p:animEffect>
                                  </p:childTnLst>
                                </p:cTn>
                              </p:par>
                              <p:par>
                                <p:cTn id="20" presetID="0" presetClass="path" presetSubtype="0" accel="50000" decel="50000" fill="hold" grpId="1" nodeType="withEffect">
                                  <p:stCondLst>
                                    <p:cond delay="0"/>
                                  </p:stCondLst>
                                  <p:childTnLst>
                                    <p:animMotion origin="layout" path="M -4.375E-6 3.7037E-7 L 0.04375 0.28333 " pathEditMode="relative" rAng="0" ptsTypes="AA">
                                      <p:cBhvr>
                                        <p:cTn id="21" dur="2000" fill="hold"/>
                                        <p:tgtEl>
                                          <p:spTgt spid="6"/>
                                        </p:tgtEl>
                                        <p:attrNameLst>
                                          <p:attrName>ppt_x</p:attrName>
                                          <p:attrName>ppt_y</p:attrName>
                                        </p:attrNameLst>
                                      </p:cBhvr>
                                      <p:rCtr x="2187" y="14167"/>
                                    </p:animMotion>
                                  </p:childTnLst>
                                </p:cTn>
                              </p:par>
                              <p:par>
                                <p:cTn id="22" presetID="9" presetClass="exit" presetSubtype="0" fill="hold" nodeType="withEffect">
                                  <p:stCondLst>
                                    <p:cond delay="1000"/>
                                  </p:stCondLst>
                                  <p:childTnLst>
                                    <p:animEffect transition="out" filter="dissolve">
                                      <p:cBhvr>
                                        <p:cTn id="23" dur="500"/>
                                        <p:tgtEl>
                                          <p:spTgt spid="16"/>
                                        </p:tgtEl>
                                      </p:cBhvr>
                                    </p:animEffect>
                                    <p:set>
                                      <p:cBhvr>
                                        <p:cTn id="24" dur="1" fill="hold">
                                          <p:stCondLst>
                                            <p:cond delay="499"/>
                                          </p:stCondLst>
                                        </p:cTn>
                                        <p:tgtEl>
                                          <p:spTgt spid="1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9"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dissolve">
                                      <p:cBhvr>
                                        <p:cTn id="31" dur="500"/>
                                        <p:tgtEl>
                                          <p:spTgt spid="29"/>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10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up)">
                                      <p:cBhvr>
                                        <p:cTn id="40" dur="500"/>
                                        <p:tgtEl>
                                          <p:spTgt spid="34"/>
                                        </p:tgtEl>
                                      </p:cBhvr>
                                    </p:animEffec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animBg="1"/>
      <p:bldP spid="12" grpId="0"/>
      <p:bldP spid="17" grpId="0"/>
      <p:bldP spid="20" grpId="0"/>
      <p:bldP spid="29" grpId="0" animBg="1"/>
      <p:bldP spid="3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p:cNvGrpSpPr/>
        <p:nvPr/>
      </p:nvGrpSpPr>
      <p:grpSpPr>
        <a:xfrm>
          <a:off x="0" y="0"/>
          <a:ext cx="0" cy="0"/>
          <a:chOff x="0" y="0"/>
          <a:chExt cx="0" cy="0"/>
        </a:xfrm>
      </p:grpSpPr>
      <p:sp>
        <p:nvSpPr>
          <p:cNvPr id="7" name="Frihandsfigur 6">
            <a:extLst>
              <a:ext uri="{FF2B5EF4-FFF2-40B4-BE49-F238E27FC236}">
                <a16:creationId xmlns:a16="http://schemas.microsoft.com/office/drawing/2014/main" id="{11105F03-05AC-60DE-DE70-42D479A1FDDF}"/>
              </a:ext>
            </a:extLst>
          </p:cNvPr>
          <p:cNvSpPr/>
          <p:nvPr/>
        </p:nvSpPr>
        <p:spPr>
          <a:xfrm>
            <a:off x="2439114" y="1955912"/>
            <a:ext cx="17691612" cy="7050680"/>
          </a:xfrm>
          <a:custGeom>
            <a:avLst/>
            <a:gdLst>
              <a:gd name="connsiteX0" fmla="*/ 0 w 7315200"/>
              <a:gd name="connsiteY0" fmla="*/ 2184400 h 2263204"/>
              <a:gd name="connsiteX1" fmla="*/ 254000 w 7315200"/>
              <a:gd name="connsiteY1" fmla="*/ 2222500 h 2263204"/>
              <a:gd name="connsiteX2" fmla="*/ 317500 w 7315200"/>
              <a:gd name="connsiteY2" fmla="*/ 2235200 h 2263204"/>
              <a:gd name="connsiteX3" fmla="*/ 838200 w 7315200"/>
              <a:gd name="connsiteY3" fmla="*/ 2247900 h 2263204"/>
              <a:gd name="connsiteX4" fmla="*/ 1485900 w 7315200"/>
              <a:gd name="connsiteY4" fmla="*/ 2247900 h 2263204"/>
              <a:gd name="connsiteX5" fmla="*/ 1689100 w 7315200"/>
              <a:gd name="connsiteY5" fmla="*/ 2197100 h 2263204"/>
              <a:gd name="connsiteX6" fmla="*/ 1778000 w 7315200"/>
              <a:gd name="connsiteY6" fmla="*/ 2171700 h 2263204"/>
              <a:gd name="connsiteX7" fmla="*/ 1816100 w 7315200"/>
              <a:gd name="connsiteY7" fmla="*/ 2159000 h 2263204"/>
              <a:gd name="connsiteX8" fmla="*/ 1905000 w 7315200"/>
              <a:gd name="connsiteY8" fmla="*/ 2133600 h 2263204"/>
              <a:gd name="connsiteX9" fmla="*/ 1968500 w 7315200"/>
              <a:gd name="connsiteY9" fmla="*/ 2108200 h 2263204"/>
              <a:gd name="connsiteX10" fmla="*/ 2019300 w 7315200"/>
              <a:gd name="connsiteY10" fmla="*/ 2095500 h 2263204"/>
              <a:gd name="connsiteX11" fmla="*/ 2082800 w 7315200"/>
              <a:gd name="connsiteY11" fmla="*/ 2070100 h 2263204"/>
              <a:gd name="connsiteX12" fmla="*/ 2159000 w 7315200"/>
              <a:gd name="connsiteY12" fmla="*/ 2044700 h 2263204"/>
              <a:gd name="connsiteX13" fmla="*/ 2222500 w 7315200"/>
              <a:gd name="connsiteY13" fmla="*/ 2006600 h 2263204"/>
              <a:gd name="connsiteX14" fmla="*/ 2349500 w 7315200"/>
              <a:gd name="connsiteY14" fmla="*/ 1955800 h 2263204"/>
              <a:gd name="connsiteX15" fmla="*/ 2438400 w 7315200"/>
              <a:gd name="connsiteY15" fmla="*/ 1917700 h 2263204"/>
              <a:gd name="connsiteX16" fmla="*/ 2501900 w 7315200"/>
              <a:gd name="connsiteY16" fmla="*/ 1892300 h 2263204"/>
              <a:gd name="connsiteX17" fmla="*/ 2692400 w 7315200"/>
              <a:gd name="connsiteY17" fmla="*/ 1816100 h 2263204"/>
              <a:gd name="connsiteX18" fmla="*/ 2819400 w 7315200"/>
              <a:gd name="connsiteY18" fmla="*/ 1765300 h 2263204"/>
              <a:gd name="connsiteX19" fmla="*/ 2882900 w 7315200"/>
              <a:gd name="connsiteY19" fmla="*/ 1739900 h 2263204"/>
              <a:gd name="connsiteX20" fmla="*/ 2933700 w 7315200"/>
              <a:gd name="connsiteY20" fmla="*/ 1727200 h 2263204"/>
              <a:gd name="connsiteX21" fmla="*/ 2984500 w 7315200"/>
              <a:gd name="connsiteY21" fmla="*/ 1701800 h 2263204"/>
              <a:gd name="connsiteX22" fmla="*/ 3035300 w 7315200"/>
              <a:gd name="connsiteY22" fmla="*/ 1689100 h 2263204"/>
              <a:gd name="connsiteX23" fmla="*/ 3073400 w 7315200"/>
              <a:gd name="connsiteY23" fmla="*/ 1676400 h 2263204"/>
              <a:gd name="connsiteX24" fmla="*/ 3162300 w 7315200"/>
              <a:gd name="connsiteY24" fmla="*/ 1651000 h 2263204"/>
              <a:gd name="connsiteX25" fmla="*/ 3213100 w 7315200"/>
              <a:gd name="connsiteY25" fmla="*/ 1625600 h 2263204"/>
              <a:gd name="connsiteX26" fmla="*/ 3365500 w 7315200"/>
              <a:gd name="connsiteY26" fmla="*/ 1574800 h 2263204"/>
              <a:gd name="connsiteX27" fmla="*/ 3581400 w 7315200"/>
              <a:gd name="connsiteY27" fmla="*/ 1447800 h 2263204"/>
              <a:gd name="connsiteX28" fmla="*/ 3759200 w 7315200"/>
              <a:gd name="connsiteY28" fmla="*/ 1358900 h 2263204"/>
              <a:gd name="connsiteX29" fmla="*/ 3924300 w 7315200"/>
              <a:gd name="connsiteY29" fmla="*/ 1308100 h 2263204"/>
              <a:gd name="connsiteX30" fmla="*/ 4000500 w 7315200"/>
              <a:gd name="connsiteY30" fmla="*/ 1282700 h 2263204"/>
              <a:gd name="connsiteX31" fmla="*/ 4267200 w 7315200"/>
              <a:gd name="connsiteY31" fmla="*/ 1219200 h 2263204"/>
              <a:gd name="connsiteX32" fmla="*/ 4356100 w 7315200"/>
              <a:gd name="connsiteY32" fmla="*/ 1193800 h 2263204"/>
              <a:gd name="connsiteX33" fmla="*/ 4445000 w 7315200"/>
              <a:gd name="connsiteY33" fmla="*/ 1168400 h 2263204"/>
              <a:gd name="connsiteX34" fmla="*/ 4521200 w 7315200"/>
              <a:gd name="connsiteY34" fmla="*/ 1143000 h 2263204"/>
              <a:gd name="connsiteX35" fmla="*/ 4699000 w 7315200"/>
              <a:gd name="connsiteY35" fmla="*/ 1066800 h 2263204"/>
              <a:gd name="connsiteX36" fmla="*/ 4787900 w 7315200"/>
              <a:gd name="connsiteY36" fmla="*/ 1028700 h 2263204"/>
              <a:gd name="connsiteX37" fmla="*/ 4876800 w 7315200"/>
              <a:gd name="connsiteY37" fmla="*/ 1003300 h 2263204"/>
              <a:gd name="connsiteX38" fmla="*/ 5054600 w 7315200"/>
              <a:gd name="connsiteY38" fmla="*/ 927100 h 2263204"/>
              <a:gd name="connsiteX39" fmla="*/ 5143500 w 7315200"/>
              <a:gd name="connsiteY39" fmla="*/ 889000 h 2263204"/>
              <a:gd name="connsiteX40" fmla="*/ 5232400 w 7315200"/>
              <a:gd name="connsiteY40" fmla="*/ 850900 h 2263204"/>
              <a:gd name="connsiteX41" fmla="*/ 5321300 w 7315200"/>
              <a:gd name="connsiteY41" fmla="*/ 812800 h 2263204"/>
              <a:gd name="connsiteX42" fmla="*/ 5397500 w 7315200"/>
              <a:gd name="connsiteY42" fmla="*/ 787400 h 2263204"/>
              <a:gd name="connsiteX43" fmla="*/ 5486400 w 7315200"/>
              <a:gd name="connsiteY43" fmla="*/ 749300 h 2263204"/>
              <a:gd name="connsiteX44" fmla="*/ 5575300 w 7315200"/>
              <a:gd name="connsiteY44" fmla="*/ 736600 h 2263204"/>
              <a:gd name="connsiteX45" fmla="*/ 5727700 w 7315200"/>
              <a:gd name="connsiteY45" fmla="*/ 685800 h 2263204"/>
              <a:gd name="connsiteX46" fmla="*/ 5892800 w 7315200"/>
              <a:gd name="connsiteY46" fmla="*/ 609600 h 2263204"/>
              <a:gd name="connsiteX47" fmla="*/ 5981700 w 7315200"/>
              <a:gd name="connsiteY47" fmla="*/ 571500 h 2263204"/>
              <a:gd name="connsiteX48" fmla="*/ 6134100 w 7315200"/>
              <a:gd name="connsiteY48" fmla="*/ 495300 h 2263204"/>
              <a:gd name="connsiteX49" fmla="*/ 6286500 w 7315200"/>
              <a:gd name="connsiteY49" fmla="*/ 431800 h 2263204"/>
              <a:gd name="connsiteX50" fmla="*/ 6413500 w 7315200"/>
              <a:gd name="connsiteY50" fmla="*/ 381000 h 2263204"/>
              <a:gd name="connsiteX51" fmla="*/ 6477000 w 7315200"/>
              <a:gd name="connsiteY51" fmla="*/ 355600 h 2263204"/>
              <a:gd name="connsiteX52" fmla="*/ 6540500 w 7315200"/>
              <a:gd name="connsiteY52" fmla="*/ 330200 h 2263204"/>
              <a:gd name="connsiteX53" fmla="*/ 6604000 w 7315200"/>
              <a:gd name="connsiteY53" fmla="*/ 304800 h 2263204"/>
              <a:gd name="connsiteX54" fmla="*/ 6705600 w 7315200"/>
              <a:gd name="connsiteY54" fmla="*/ 266700 h 2263204"/>
              <a:gd name="connsiteX55" fmla="*/ 6769100 w 7315200"/>
              <a:gd name="connsiteY55" fmla="*/ 241300 h 2263204"/>
              <a:gd name="connsiteX56" fmla="*/ 6819900 w 7315200"/>
              <a:gd name="connsiteY56" fmla="*/ 203200 h 2263204"/>
              <a:gd name="connsiteX57" fmla="*/ 6858000 w 7315200"/>
              <a:gd name="connsiteY57" fmla="*/ 190500 h 2263204"/>
              <a:gd name="connsiteX58" fmla="*/ 6959600 w 7315200"/>
              <a:gd name="connsiteY58" fmla="*/ 139700 h 2263204"/>
              <a:gd name="connsiteX59" fmla="*/ 6997700 w 7315200"/>
              <a:gd name="connsiteY59" fmla="*/ 114300 h 2263204"/>
              <a:gd name="connsiteX60" fmla="*/ 7073900 w 7315200"/>
              <a:gd name="connsiteY60" fmla="*/ 88900 h 2263204"/>
              <a:gd name="connsiteX61" fmla="*/ 7112000 w 7315200"/>
              <a:gd name="connsiteY61" fmla="*/ 76200 h 2263204"/>
              <a:gd name="connsiteX62" fmla="*/ 7226300 w 7315200"/>
              <a:gd name="connsiteY62" fmla="*/ 38100 h 2263204"/>
              <a:gd name="connsiteX63" fmla="*/ 7277100 w 7315200"/>
              <a:gd name="connsiteY63" fmla="*/ 12700 h 2263204"/>
              <a:gd name="connsiteX64" fmla="*/ 7315200 w 7315200"/>
              <a:gd name="connsiteY64" fmla="*/ 0 h 2263204"/>
              <a:gd name="connsiteX0" fmla="*/ 0 w 7061200"/>
              <a:gd name="connsiteY0" fmla="*/ 2222500 h 2263204"/>
              <a:gd name="connsiteX1" fmla="*/ 63500 w 7061200"/>
              <a:gd name="connsiteY1" fmla="*/ 2235200 h 2263204"/>
              <a:gd name="connsiteX2" fmla="*/ 584200 w 7061200"/>
              <a:gd name="connsiteY2" fmla="*/ 2247900 h 2263204"/>
              <a:gd name="connsiteX3" fmla="*/ 1231900 w 7061200"/>
              <a:gd name="connsiteY3" fmla="*/ 2247900 h 2263204"/>
              <a:gd name="connsiteX4" fmla="*/ 1435100 w 7061200"/>
              <a:gd name="connsiteY4" fmla="*/ 2197100 h 2263204"/>
              <a:gd name="connsiteX5" fmla="*/ 1524000 w 7061200"/>
              <a:gd name="connsiteY5" fmla="*/ 2171700 h 2263204"/>
              <a:gd name="connsiteX6" fmla="*/ 1562100 w 7061200"/>
              <a:gd name="connsiteY6" fmla="*/ 2159000 h 2263204"/>
              <a:gd name="connsiteX7" fmla="*/ 1651000 w 7061200"/>
              <a:gd name="connsiteY7" fmla="*/ 2133600 h 2263204"/>
              <a:gd name="connsiteX8" fmla="*/ 1714500 w 7061200"/>
              <a:gd name="connsiteY8" fmla="*/ 2108200 h 2263204"/>
              <a:gd name="connsiteX9" fmla="*/ 1765300 w 7061200"/>
              <a:gd name="connsiteY9" fmla="*/ 2095500 h 2263204"/>
              <a:gd name="connsiteX10" fmla="*/ 1828800 w 7061200"/>
              <a:gd name="connsiteY10" fmla="*/ 2070100 h 2263204"/>
              <a:gd name="connsiteX11" fmla="*/ 1905000 w 7061200"/>
              <a:gd name="connsiteY11" fmla="*/ 2044700 h 2263204"/>
              <a:gd name="connsiteX12" fmla="*/ 1968500 w 7061200"/>
              <a:gd name="connsiteY12" fmla="*/ 2006600 h 2263204"/>
              <a:gd name="connsiteX13" fmla="*/ 2095500 w 7061200"/>
              <a:gd name="connsiteY13" fmla="*/ 1955800 h 2263204"/>
              <a:gd name="connsiteX14" fmla="*/ 2184400 w 7061200"/>
              <a:gd name="connsiteY14" fmla="*/ 1917700 h 2263204"/>
              <a:gd name="connsiteX15" fmla="*/ 2247900 w 7061200"/>
              <a:gd name="connsiteY15" fmla="*/ 1892300 h 2263204"/>
              <a:gd name="connsiteX16" fmla="*/ 2438400 w 7061200"/>
              <a:gd name="connsiteY16" fmla="*/ 1816100 h 2263204"/>
              <a:gd name="connsiteX17" fmla="*/ 2565400 w 7061200"/>
              <a:gd name="connsiteY17" fmla="*/ 1765300 h 2263204"/>
              <a:gd name="connsiteX18" fmla="*/ 2628900 w 7061200"/>
              <a:gd name="connsiteY18" fmla="*/ 1739900 h 2263204"/>
              <a:gd name="connsiteX19" fmla="*/ 2679700 w 7061200"/>
              <a:gd name="connsiteY19" fmla="*/ 1727200 h 2263204"/>
              <a:gd name="connsiteX20" fmla="*/ 2730500 w 7061200"/>
              <a:gd name="connsiteY20" fmla="*/ 1701800 h 2263204"/>
              <a:gd name="connsiteX21" fmla="*/ 2781300 w 7061200"/>
              <a:gd name="connsiteY21" fmla="*/ 1689100 h 2263204"/>
              <a:gd name="connsiteX22" fmla="*/ 2819400 w 7061200"/>
              <a:gd name="connsiteY22" fmla="*/ 1676400 h 2263204"/>
              <a:gd name="connsiteX23" fmla="*/ 2908300 w 7061200"/>
              <a:gd name="connsiteY23" fmla="*/ 1651000 h 2263204"/>
              <a:gd name="connsiteX24" fmla="*/ 2959100 w 7061200"/>
              <a:gd name="connsiteY24" fmla="*/ 1625600 h 2263204"/>
              <a:gd name="connsiteX25" fmla="*/ 3111500 w 7061200"/>
              <a:gd name="connsiteY25" fmla="*/ 1574800 h 2263204"/>
              <a:gd name="connsiteX26" fmla="*/ 3327400 w 7061200"/>
              <a:gd name="connsiteY26" fmla="*/ 1447800 h 2263204"/>
              <a:gd name="connsiteX27" fmla="*/ 3505200 w 7061200"/>
              <a:gd name="connsiteY27" fmla="*/ 1358900 h 2263204"/>
              <a:gd name="connsiteX28" fmla="*/ 3670300 w 7061200"/>
              <a:gd name="connsiteY28" fmla="*/ 1308100 h 2263204"/>
              <a:gd name="connsiteX29" fmla="*/ 3746500 w 7061200"/>
              <a:gd name="connsiteY29" fmla="*/ 1282700 h 2263204"/>
              <a:gd name="connsiteX30" fmla="*/ 4013200 w 7061200"/>
              <a:gd name="connsiteY30" fmla="*/ 1219200 h 2263204"/>
              <a:gd name="connsiteX31" fmla="*/ 4102100 w 7061200"/>
              <a:gd name="connsiteY31" fmla="*/ 1193800 h 2263204"/>
              <a:gd name="connsiteX32" fmla="*/ 4191000 w 7061200"/>
              <a:gd name="connsiteY32" fmla="*/ 1168400 h 2263204"/>
              <a:gd name="connsiteX33" fmla="*/ 4267200 w 7061200"/>
              <a:gd name="connsiteY33" fmla="*/ 1143000 h 2263204"/>
              <a:gd name="connsiteX34" fmla="*/ 4445000 w 7061200"/>
              <a:gd name="connsiteY34" fmla="*/ 1066800 h 2263204"/>
              <a:gd name="connsiteX35" fmla="*/ 4533900 w 7061200"/>
              <a:gd name="connsiteY35" fmla="*/ 1028700 h 2263204"/>
              <a:gd name="connsiteX36" fmla="*/ 4622800 w 7061200"/>
              <a:gd name="connsiteY36" fmla="*/ 1003300 h 2263204"/>
              <a:gd name="connsiteX37" fmla="*/ 4800600 w 7061200"/>
              <a:gd name="connsiteY37" fmla="*/ 927100 h 2263204"/>
              <a:gd name="connsiteX38" fmla="*/ 4889500 w 7061200"/>
              <a:gd name="connsiteY38" fmla="*/ 889000 h 2263204"/>
              <a:gd name="connsiteX39" fmla="*/ 4978400 w 7061200"/>
              <a:gd name="connsiteY39" fmla="*/ 850900 h 2263204"/>
              <a:gd name="connsiteX40" fmla="*/ 5067300 w 7061200"/>
              <a:gd name="connsiteY40" fmla="*/ 812800 h 2263204"/>
              <a:gd name="connsiteX41" fmla="*/ 5143500 w 7061200"/>
              <a:gd name="connsiteY41" fmla="*/ 787400 h 2263204"/>
              <a:gd name="connsiteX42" fmla="*/ 5232400 w 7061200"/>
              <a:gd name="connsiteY42" fmla="*/ 749300 h 2263204"/>
              <a:gd name="connsiteX43" fmla="*/ 5321300 w 7061200"/>
              <a:gd name="connsiteY43" fmla="*/ 736600 h 2263204"/>
              <a:gd name="connsiteX44" fmla="*/ 5473700 w 7061200"/>
              <a:gd name="connsiteY44" fmla="*/ 685800 h 2263204"/>
              <a:gd name="connsiteX45" fmla="*/ 5638800 w 7061200"/>
              <a:gd name="connsiteY45" fmla="*/ 609600 h 2263204"/>
              <a:gd name="connsiteX46" fmla="*/ 5727700 w 7061200"/>
              <a:gd name="connsiteY46" fmla="*/ 571500 h 2263204"/>
              <a:gd name="connsiteX47" fmla="*/ 5880100 w 7061200"/>
              <a:gd name="connsiteY47" fmla="*/ 495300 h 2263204"/>
              <a:gd name="connsiteX48" fmla="*/ 6032500 w 7061200"/>
              <a:gd name="connsiteY48" fmla="*/ 431800 h 2263204"/>
              <a:gd name="connsiteX49" fmla="*/ 6159500 w 7061200"/>
              <a:gd name="connsiteY49" fmla="*/ 381000 h 2263204"/>
              <a:gd name="connsiteX50" fmla="*/ 6223000 w 7061200"/>
              <a:gd name="connsiteY50" fmla="*/ 355600 h 2263204"/>
              <a:gd name="connsiteX51" fmla="*/ 6286500 w 7061200"/>
              <a:gd name="connsiteY51" fmla="*/ 330200 h 2263204"/>
              <a:gd name="connsiteX52" fmla="*/ 6350000 w 7061200"/>
              <a:gd name="connsiteY52" fmla="*/ 304800 h 2263204"/>
              <a:gd name="connsiteX53" fmla="*/ 6451600 w 7061200"/>
              <a:gd name="connsiteY53" fmla="*/ 266700 h 2263204"/>
              <a:gd name="connsiteX54" fmla="*/ 6515100 w 7061200"/>
              <a:gd name="connsiteY54" fmla="*/ 241300 h 2263204"/>
              <a:gd name="connsiteX55" fmla="*/ 6565900 w 7061200"/>
              <a:gd name="connsiteY55" fmla="*/ 203200 h 2263204"/>
              <a:gd name="connsiteX56" fmla="*/ 6604000 w 7061200"/>
              <a:gd name="connsiteY56" fmla="*/ 190500 h 2263204"/>
              <a:gd name="connsiteX57" fmla="*/ 6705600 w 7061200"/>
              <a:gd name="connsiteY57" fmla="*/ 139700 h 2263204"/>
              <a:gd name="connsiteX58" fmla="*/ 6743700 w 7061200"/>
              <a:gd name="connsiteY58" fmla="*/ 114300 h 2263204"/>
              <a:gd name="connsiteX59" fmla="*/ 6819900 w 7061200"/>
              <a:gd name="connsiteY59" fmla="*/ 88900 h 2263204"/>
              <a:gd name="connsiteX60" fmla="*/ 6858000 w 7061200"/>
              <a:gd name="connsiteY60" fmla="*/ 76200 h 2263204"/>
              <a:gd name="connsiteX61" fmla="*/ 6972300 w 7061200"/>
              <a:gd name="connsiteY61" fmla="*/ 38100 h 2263204"/>
              <a:gd name="connsiteX62" fmla="*/ 7023100 w 7061200"/>
              <a:gd name="connsiteY62" fmla="*/ 12700 h 2263204"/>
              <a:gd name="connsiteX63" fmla="*/ 7061200 w 7061200"/>
              <a:gd name="connsiteY63" fmla="*/ 0 h 2263204"/>
              <a:gd name="connsiteX0" fmla="*/ 0 w 6997700"/>
              <a:gd name="connsiteY0" fmla="*/ 2235200 h 2263204"/>
              <a:gd name="connsiteX1" fmla="*/ 520700 w 6997700"/>
              <a:gd name="connsiteY1" fmla="*/ 2247900 h 2263204"/>
              <a:gd name="connsiteX2" fmla="*/ 1168400 w 6997700"/>
              <a:gd name="connsiteY2" fmla="*/ 2247900 h 2263204"/>
              <a:gd name="connsiteX3" fmla="*/ 1371600 w 6997700"/>
              <a:gd name="connsiteY3" fmla="*/ 2197100 h 2263204"/>
              <a:gd name="connsiteX4" fmla="*/ 1460500 w 6997700"/>
              <a:gd name="connsiteY4" fmla="*/ 2171700 h 2263204"/>
              <a:gd name="connsiteX5" fmla="*/ 1498600 w 6997700"/>
              <a:gd name="connsiteY5" fmla="*/ 2159000 h 2263204"/>
              <a:gd name="connsiteX6" fmla="*/ 1587500 w 6997700"/>
              <a:gd name="connsiteY6" fmla="*/ 2133600 h 2263204"/>
              <a:gd name="connsiteX7" fmla="*/ 1651000 w 6997700"/>
              <a:gd name="connsiteY7" fmla="*/ 2108200 h 2263204"/>
              <a:gd name="connsiteX8" fmla="*/ 1701800 w 6997700"/>
              <a:gd name="connsiteY8" fmla="*/ 2095500 h 2263204"/>
              <a:gd name="connsiteX9" fmla="*/ 1765300 w 6997700"/>
              <a:gd name="connsiteY9" fmla="*/ 2070100 h 2263204"/>
              <a:gd name="connsiteX10" fmla="*/ 1841500 w 6997700"/>
              <a:gd name="connsiteY10" fmla="*/ 2044700 h 2263204"/>
              <a:gd name="connsiteX11" fmla="*/ 1905000 w 6997700"/>
              <a:gd name="connsiteY11" fmla="*/ 2006600 h 2263204"/>
              <a:gd name="connsiteX12" fmla="*/ 2032000 w 6997700"/>
              <a:gd name="connsiteY12" fmla="*/ 1955800 h 2263204"/>
              <a:gd name="connsiteX13" fmla="*/ 2120900 w 6997700"/>
              <a:gd name="connsiteY13" fmla="*/ 1917700 h 2263204"/>
              <a:gd name="connsiteX14" fmla="*/ 2184400 w 6997700"/>
              <a:gd name="connsiteY14" fmla="*/ 1892300 h 2263204"/>
              <a:gd name="connsiteX15" fmla="*/ 2374900 w 6997700"/>
              <a:gd name="connsiteY15" fmla="*/ 1816100 h 2263204"/>
              <a:gd name="connsiteX16" fmla="*/ 2501900 w 6997700"/>
              <a:gd name="connsiteY16" fmla="*/ 1765300 h 2263204"/>
              <a:gd name="connsiteX17" fmla="*/ 2565400 w 6997700"/>
              <a:gd name="connsiteY17" fmla="*/ 1739900 h 2263204"/>
              <a:gd name="connsiteX18" fmla="*/ 2616200 w 6997700"/>
              <a:gd name="connsiteY18" fmla="*/ 1727200 h 2263204"/>
              <a:gd name="connsiteX19" fmla="*/ 2667000 w 6997700"/>
              <a:gd name="connsiteY19" fmla="*/ 1701800 h 2263204"/>
              <a:gd name="connsiteX20" fmla="*/ 2717800 w 6997700"/>
              <a:gd name="connsiteY20" fmla="*/ 1689100 h 2263204"/>
              <a:gd name="connsiteX21" fmla="*/ 2755900 w 6997700"/>
              <a:gd name="connsiteY21" fmla="*/ 1676400 h 2263204"/>
              <a:gd name="connsiteX22" fmla="*/ 2844800 w 6997700"/>
              <a:gd name="connsiteY22" fmla="*/ 1651000 h 2263204"/>
              <a:gd name="connsiteX23" fmla="*/ 2895600 w 6997700"/>
              <a:gd name="connsiteY23" fmla="*/ 1625600 h 2263204"/>
              <a:gd name="connsiteX24" fmla="*/ 3048000 w 6997700"/>
              <a:gd name="connsiteY24" fmla="*/ 1574800 h 2263204"/>
              <a:gd name="connsiteX25" fmla="*/ 3263900 w 6997700"/>
              <a:gd name="connsiteY25" fmla="*/ 1447800 h 2263204"/>
              <a:gd name="connsiteX26" fmla="*/ 3441700 w 6997700"/>
              <a:gd name="connsiteY26" fmla="*/ 1358900 h 2263204"/>
              <a:gd name="connsiteX27" fmla="*/ 3606800 w 6997700"/>
              <a:gd name="connsiteY27" fmla="*/ 1308100 h 2263204"/>
              <a:gd name="connsiteX28" fmla="*/ 3683000 w 6997700"/>
              <a:gd name="connsiteY28" fmla="*/ 1282700 h 2263204"/>
              <a:gd name="connsiteX29" fmla="*/ 3949700 w 6997700"/>
              <a:gd name="connsiteY29" fmla="*/ 1219200 h 2263204"/>
              <a:gd name="connsiteX30" fmla="*/ 4038600 w 6997700"/>
              <a:gd name="connsiteY30" fmla="*/ 1193800 h 2263204"/>
              <a:gd name="connsiteX31" fmla="*/ 4127500 w 6997700"/>
              <a:gd name="connsiteY31" fmla="*/ 1168400 h 2263204"/>
              <a:gd name="connsiteX32" fmla="*/ 4203700 w 6997700"/>
              <a:gd name="connsiteY32" fmla="*/ 1143000 h 2263204"/>
              <a:gd name="connsiteX33" fmla="*/ 4381500 w 6997700"/>
              <a:gd name="connsiteY33" fmla="*/ 1066800 h 2263204"/>
              <a:gd name="connsiteX34" fmla="*/ 4470400 w 6997700"/>
              <a:gd name="connsiteY34" fmla="*/ 1028700 h 2263204"/>
              <a:gd name="connsiteX35" fmla="*/ 4559300 w 6997700"/>
              <a:gd name="connsiteY35" fmla="*/ 1003300 h 2263204"/>
              <a:gd name="connsiteX36" fmla="*/ 4737100 w 6997700"/>
              <a:gd name="connsiteY36" fmla="*/ 927100 h 2263204"/>
              <a:gd name="connsiteX37" fmla="*/ 4826000 w 6997700"/>
              <a:gd name="connsiteY37" fmla="*/ 889000 h 2263204"/>
              <a:gd name="connsiteX38" fmla="*/ 4914900 w 6997700"/>
              <a:gd name="connsiteY38" fmla="*/ 850900 h 2263204"/>
              <a:gd name="connsiteX39" fmla="*/ 5003800 w 6997700"/>
              <a:gd name="connsiteY39" fmla="*/ 812800 h 2263204"/>
              <a:gd name="connsiteX40" fmla="*/ 5080000 w 6997700"/>
              <a:gd name="connsiteY40" fmla="*/ 787400 h 2263204"/>
              <a:gd name="connsiteX41" fmla="*/ 5168900 w 6997700"/>
              <a:gd name="connsiteY41" fmla="*/ 749300 h 2263204"/>
              <a:gd name="connsiteX42" fmla="*/ 5257800 w 6997700"/>
              <a:gd name="connsiteY42" fmla="*/ 736600 h 2263204"/>
              <a:gd name="connsiteX43" fmla="*/ 5410200 w 6997700"/>
              <a:gd name="connsiteY43" fmla="*/ 685800 h 2263204"/>
              <a:gd name="connsiteX44" fmla="*/ 5575300 w 6997700"/>
              <a:gd name="connsiteY44" fmla="*/ 609600 h 2263204"/>
              <a:gd name="connsiteX45" fmla="*/ 5664200 w 6997700"/>
              <a:gd name="connsiteY45" fmla="*/ 571500 h 2263204"/>
              <a:gd name="connsiteX46" fmla="*/ 5816600 w 6997700"/>
              <a:gd name="connsiteY46" fmla="*/ 495300 h 2263204"/>
              <a:gd name="connsiteX47" fmla="*/ 5969000 w 6997700"/>
              <a:gd name="connsiteY47" fmla="*/ 431800 h 2263204"/>
              <a:gd name="connsiteX48" fmla="*/ 6096000 w 6997700"/>
              <a:gd name="connsiteY48" fmla="*/ 381000 h 2263204"/>
              <a:gd name="connsiteX49" fmla="*/ 6159500 w 6997700"/>
              <a:gd name="connsiteY49" fmla="*/ 355600 h 2263204"/>
              <a:gd name="connsiteX50" fmla="*/ 6223000 w 6997700"/>
              <a:gd name="connsiteY50" fmla="*/ 330200 h 2263204"/>
              <a:gd name="connsiteX51" fmla="*/ 6286500 w 6997700"/>
              <a:gd name="connsiteY51" fmla="*/ 304800 h 2263204"/>
              <a:gd name="connsiteX52" fmla="*/ 6388100 w 6997700"/>
              <a:gd name="connsiteY52" fmla="*/ 266700 h 2263204"/>
              <a:gd name="connsiteX53" fmla="*/ 6451600 w 6997700"/>
              <a:gd name="connsiteY53" fmla="*/ 241300 h 2263204"/>
              <a:gd name="connsiteX54" fmla="*/ 6502400 w 6997700"/>
              <a:gd name="connsiteY54" fmla="*/ 203200 h 2263204"/>
              <a:gd name="connsiteX55" fmla="*/ 6540500 w 6997700"/>
              <a:gd name="connsiteY55" fmla="*/ 190500 h 2263204"/>
              <a:gd name="connsiteX56" fmla="*/ 6642100 w 6997700"/>
              <a:gd name="connsiteY56" fmla="*/ 139700 h 2263204"/>
              <a:gd name="connsiteX57" fmla="*/ 6680200 w 6997700"/>
              <a:gd name="connsiteY57" fmla="*/ 114300 h 2263204"/>
              <a:gd name="connsiteX58" fmla="*/ 6756400 w 6997700"/>
              <a:gd name="connsiteY58" fmla="*/ 88900 h 2263204"/>
              <a:gd name="connsiteX59" fmla="*/ 6794500 w 6997700"/>
              <a:gd name="connsiteY59" fmla="*/ 76200 h 2263204"/>
              <a:gd name="connsiteX60" fmla="*/ 6908800 w 6997700"/>
              <a:gd name="connsiteY60" fmla="*/ 38100 h 2263204"/>
              <a:gd name="connsiteX61" fmla="*/ 6959600 w 6997700"/>
              <a:gd name="connsiteY61" fmla="*/ 12700 h 2263204"/>
              <a:gd name="connsiteX62" fmla="*/ 6997700 w 6997700"/>
              <a:gd name="connsiteY62" fmla="*/ 0 h 2263204"/>
              <a:gd name="connsiteX0" fmla="*/ 0 w 6477000"/>
              <a:gd name="connsiteY0" fmla="*/ 2247900 h 2263204"/>
              <a:gd name="connsiteX1" fmla="*/ 647700 w 6477000"/>
              <a:gd name="connsiteY1" fmla="*/ 2247900 h 2263204"/>
              <a:gd name="connsiteX2" fmla="*/ 850900 w 6477000"/>
              <a:gd name="connsiteY2" fmla="*/ 2197100 h 2263204"/>
              <a:gd name="connsiteX3" fmla="*/ 939800 w 6477000"/>
              <a:gd name="connsiteY3" fmla="*/ 2171700 h 2263204"/>
              <a:gd name="connsiteX4" fmla="*/ 977900 w 6477000"/>
              <a:gd name="connsiteY4" fmla="*/ 2159000 h 2263204"/>
              <a:gd name="connsiteX5" fmla="*/ 1066800 w 6477000"/>
              <a:gd name="connsiteY5" fmla="*/ 2133600 h 2263204"/>
              <a:gd name="connsiteX6" fmla="*/ 1130300 w 6477000"/>
              <a:gd name="connsiteY6" fmla="*/ 2108200 h 2263204"/>
              <a:gd name="connsiteX7" fmla="*/ 1181100 w 6477000"/>
              <a:gd name="connsiteY7" fmla="*/ 2095500 h 2263204"/>
              <a:gd name="connsiteX8" fmla="*/ 1244600 w 6477000"/>
              <a:gd name="connsiteY8" fmla="*/ 2070100 h 2263204"/>
              <a:gd name="connsiteX9" fmla="*/ 1320800 w 6477000"/>
              <a:gd name="connsiteY9" fmla="*/ 2044700 h 2263204"/>
              <a:gd name="connsiteX10" fmla="*/ 1384300 w 6477000"/>
              <a:gd name="connsiteY10" fmla="*/ 2006600 h 2263204"/>
              <a:gd name="connsiteX11" fmla="*/ 1511300 w 6477000"/>
              <a:gd name="connsiteY11" fmla="*/ 1955800 h 2263204"/>
              <a:gd name="connsiteX12" fmla="*/ 1600200 w 6477000"/>
              <a:gd name="connsiteY12" fmla="*/ 1917700 h 2263204"/>
              <a:gd name="connsiteX13" fmla="*/ 1663700 w 6477000"/>
              <a:gd name="connsiteY13" fmla="*/ 1892300 h 2263204"/>
              <a:gd name="connsiteX14" fmla="*/ 1854200 w 6477000"/>
              <a:gd name="connsiteY14" fmla="*/ 1816100 h 2263204"/>
              <a:gd name="connsiteX15" fmla="*/ 1981200 w 6477000"/>
              <a:gd name="connsiteY15" fmla="*/ 1765300 h 2263204"/>
              <a:gd name="connsiteX16" fmla="*/ 2044700 w 6477000"/>
              <a:gd name="connsiteY16" fmla="*/ 1739900 h 2263204"/>
              <a:gd name="connsiteX17" fmla="*/ 2095500 w 6477000"/>
              <a:gd name="connsiteY17" fmla="*/ 1727200 h 2263204"/>
              <a:gd name="connsiteX18" fmla="*/ 2146300 w 6477000"/>
              <a:gd name="connsiteY18" fmla="*/ 1701800 h 2263204"/>
              <a:gd name="connsiteX19" fmla="*/ 2197100 w 6477000"/>
              <a:gd name="connsiteY19" fmla="*/ 1689100 h 2263204"/>
              <a:gd name="connsiteX20" fmla="*/ 2235200 w 6477000"/>
              <a:gd name="connsiteY20" fmla="*/ 1676400 h 2263204"/>
              <a:gd name="connsiteX21" fmla="*/ 2324100 w 6477000"/>
              <a:gd name="connsiteY21" fmla="*/ 1651000 h 2263204"/>
              <a:gd name="connsiteX22" fmla="*/ 2374900 w 6477000"/>
              <a:gd name="connsiteY22" fmla="*/ 1625600 h 2263204"/>
              <a:gd name="connsiteX23" fmla="*/ 2527300 w 6477000"/>
              <a:gd name="connsiteY23" fmla="*/ 1574800 h 2263204"/>
              <a:gd name="connsiteX24" fmla="*/ 2743200 w 6477000"/>
              <a:gd name="connsiteY24" fmla="*/ 1447800 h 2263204"/>
              <a:gd name="connsiteX25" fmla="*/ 2921000 w 6477000"/>
              <a:gd name="connsiteY25" fmla="*/ 1358900 h 2263204"/>
              <a:gd name="connsiteX26" fmla="*/ 3086100 w 6477000"/>
              <a:gd name="connsiteY26" fmla="*/ 1308100 h 2263204"/>
              <a:gd name="connsiteX27" fmla="*/ 3162300 w 6477000"/>
              <a:gd name="connsiteY27" fmla="*/ 1282700 h 2263204"/>
              <a:gd name="connsiteX28" fmla="*/ 3429000 w 6477000"/>
              <a:gd name="connsiteY28" fmla="*/ 1219200 h 2263204"/>
              <a:gd name="connsiteX29" fmla="*/ 3517900 w 6477000"/>
              <a:gd name="connsiteY29" fmla="*/ 1193800 h 2263204"/>
              <a:gd name="connsiteX30" fmla="*/ 3606800 w 6477000"/>
              <a:gd name="connsiteY30" fmla="*/ 1168400 h 2263204"/>
              <a:gd name="connsiteX31" fmla="*/ 3683000 w 6477000"/>
              <a:gd name="connsiteY31" fmla="*/ 1143000 h 2263204"/>
              <a:gd name="connsiteX32" fmla="*/ 3860800 w 6477000"/>
              <a:gd name="connsiteY32" fmla="*/ 1066800 h 2263204"/>
              <a:gd name="connsiteX33" fmla="*/ 3949700 w 6477000"/>
              <a:gd name="connsiteY33" fmla="*/ 1028700 h 2263204"/>
              <a:gd name="connsiteX34" fmla="*/ 4038600 w 6477000"/>
              <a:gd name="connsiteY34" fmla="*/ 1003300 h 2263204"/>
              <a:gd name="connsiteX35" fmla="*/ 4216400 w 6477000"/>
              <a:gd name="connsiteY35" fmla="*/ 927100 h 2263204"/>
              <a:gd name="connsiteX36" fmla="*/ 4305300 w 6477000"/>
              <a:gd name="connsiteY36" fmla="*/ 889000 h 2263204"/>
              <a:gd name="connsiteX37" fmla="*/ 4394200 w 6477000"/>
              <a:gd name="connsiteY37" fmla="*/ 850900 h 2263204"/>
              <a:gd name="connsiteX38" fmla="*/ 4483100 w 6477000"/>
              <a:gd name="connsiteY38" fmla="*/ 812800 h 2263204"/>
              <a:gd name="connsiteX39" fmla="*/ 4559300 w 6477000"/>
              <a:gd name="connsiteY39" fmla="*/ 787400 h 2263204"/>
              <a:gd name="connsiteX40" fmla="*/ 4648200 w 6477000"/>
              <a:gd name="connsiteY40" fmla="*/ 749300 h 2263204"/>
              <a:gd name="connsiteX41" fmla="*/ 4737100 w 6477000"/>
              <a:gd name="connsiteY41" fmla="*/ 736600 h 2263204"/>
              <a:gd name="connsiteX42" fmla="*/ 4889500 w 6477000"/>
              <a:gd name="connsiteY42" fmla="*/ 685800 h 2263204"/>
              <a:gd name="connsiteX43" fmla="*/ 5054600 w 6477000"/>
              <a:gd name="connsiteY43" fmla="*/ 609600 h 2263204"/>
              <a:gd name="connsiteX44" fmla="*/ 5143500 w 6477000"/>
              <a:gd name="connsiteY44" fmla="*/ 571500 h 2263204"/>
              <a:gd name="connsiteX45" fmla="*/ 5295900 w 6477000"/>
              <a:gd name="connsiteY45" fmla="*/ 495300 h 2263204"/>
              <a:gd name="connsiteX46" fmla="*/ 5448300 w 6477000"/>
              <a:gd name="connsiteY46" fmla="*/ 431800 h 2263204"/>
              <a:gd name="connsiteX47" fmla="*/ 5575300 w 6477000"/>
              <a:gd name="connsiteY47" fmla="*/ 381000 h 2263204"/>
              <a:gd name="connsiteX48" fmla="*/ 5638800 w 6477000"/>
              <a:gd name="connsiteY48" fmla="*/ 355600 h 2263204"/>
              <a:gd name="connsiteX49" fmla="*/ 5702300 w 6477000"/>
              <a:gd name="connsiteY49" fmla="*/ 330200 h 2263204"/>
              <a:gd name="connsiteX50" fmla="*/ 5765800 w 6477000"/>
              <a:gd name="connsiteY50" fmla="*/ 304800 h 2263204"/>
              <a:gd name="connsiteX51" fmla="*/ 5867400 w 6477000"/>
              <a:gd name="connsiteY51" fmla="*/ 266700 h 2263204"/>
              <a:gd name="connsiteX52" fmla="*/ 5930900 w 6477000"/>
              <a:gd name="connsiteY52" fmla="*/ 241300 h 2263204"/>
              <a:gd name="connsiteX53" fmla="*/ 5981700 w 6477000"/>
              <a:gd name="connsiteY53" fmla="*/ 203200 h 2263204"/>
              <a:gd name="connsiteX54" fmla="*/ 6019800 w 6477000"/>
              <a:gd name="connsiteY54" fmla="*/ 190500 h 2263204"/>
              <a:gd name="connsiteX55" fmla="*/ 6121400 w 6477000"/>
              <a:gd name="connsiteY55" fmla="*/ 139700 h 2263204"/>
              <a:gd name="connsiteX56" fmla="*/ 6159500 w 6477000"/>
              <a:gd name="connsiteY56" fmla="*/ 114300 h 2263204"/>
              <a:gd name="connsiteX57" fmla="*/ 6235700 w 6477000"/>
              <a:gd name="connsiteY57" fmla="*/ 88900 h 2263204"/>
              <a:gd name="connsiteX58" fmla="*/ 6273800 w 6477000"/>
              <a:gd name="connsiteY58" fmla="*/ 76200 h 2263204"/>
              <a:gd name="connsiteX59" fmla="*/ 6388100 w 6477000"/>
              <a:gd name="connsiteY59" fmla="*/ 38100 h 2263204"/>
              <a:gd name="connsiteX60" fmla="*/ 6438900 w 6477000"/>
              <a:gd name="connsiteY60" fmla="*/ 12700 h 2263204"/>
              <a:gd name="connsiteX61" fmla="*/ 6477000 w 6477000"/>
              <a:gd name="connsiteY61" fmla="*/ 0 h 2263204"/>
              <a:gd name="connsiteX0" fmla="*/ 0 w 7493000"/>
              <a:gd name="connsiteY0" fmla="*/ 2273300 h 2278274"/>
              <a:gd name="connsiteX1" fmla="*/ 1663700 w 7493000"/>
              <a:gd name="connsiteY1" fmla="*/ 2247900 h 2278274"/>
              <a:gd name="connsiteX2" fmla="*/ 1866900 w 7493000"/>
              <a:gd name="connsiteY2" fmla="*/ 2197100 h 2278274"/>
              <a:gd name="connsiteX3" fmla="*/ 1955800 w 7493000"/>
              <a:gd name="connsiteY3" fmla="*/ 2171700 h 2278274"/>
              <a:gd name="connsiteX4" fmla="*/ 1993900 w 7493000"/>
              <a:gd name="connsiteY4" fmla="*/ 2159000 h 2278274"/>
              <a:gd name="connsiteX5" fmla="*/ 2082800 w 7493000"/>
              <a:gd name="connsiteY5" fmla="*/ 2133600 h 2278274"/>
              <a:gd name="connsiteX6" fmla="*/ 2146300 w 7493000"/>
              <a:gd name="connsiteY6" fmla="*/ 2108200 h 2278274"/>
              <a:gd name="connsiteX7" fmla="*/ 2197100 w 7493000"/>
              <a:gd name="connsiteY7" fmla="*/ 2095500 h 2278274"/>
              <a:gd name="connsiteX8" fmla="*/ 2260600 w 7493000"/>
              <a:gd name="connsiteY8" fmla="*/ 2070100 h 2278274"/>
              <a:gd name="connsiteX9" fmla="*/ 2336800 w 7493000"/>
              <a:gd name="connsiteY9" fmla="*/ 2044700 h 2278274"/>
              <a:gd name="connsiteX10" fmla="*/ 2400300 w 7493000"/>
              <a:gd name="connsiteY10" fmla="*/ 2006600 h 2278274"/>
              <a:gd name="connsiteX11" fmla="*/ 2527300 w 7493000"/>
              <a:gd name="connsiteY11" fmla="*/ 1955800 h 2278274"/>
              <a:gd name="connsiteX12" fmla="*/ 2616200 w 7493000"/>
              <a:gd name="connsiteY12" fmla="*/ 1917700 h 2278274"/>
              <a:gd name="connsiteX13" fmla="*/ 2679700 w 7493000"/>
              <a:gd name="connsiteY13" fmla="*/ 1892300 h 2278274"/>
              <a:gd name="connsiteX14" fmla="*/ 2870200 w 7493000"/>
              <a:gd name="connsiteY14" fmla="*/ 1816100 h 2278274"/>
              <a:gd name="connsiteX15" fmla="*/ 2997200 w 7493000"/>
              <a:gd name="connsiteY15" fmla="*/ 1765300 h 2278274"/>
              <a:gd name="connsiteX16" fmla="*/ 3060700 w 7493000"/>
              <a:gd name="connsiteY16" fmla="*/ 1739900 h 2278274"/>
              <a:gd name="connsiteX17" fmla="*/ 3111500 w 7493000"/>
              <a:gd name="connsiteY17" fmla="*/ 1727200 h 2278274"/>
              <a:gd name="connsiteX18" fmla="*/ 3162300 w 7493000"/>
              <a:gd name="connsiteY18" fmla="*/ 1701800 h 2278274"/>
              <a:gd name="connsiteX19" fmla="*/ 3213100 w 7493000"/>
              <a:gd name="connsiteY19" fmla="*/ 1689100 h 2278274"/>
              <a:gd name="connsiteX20" fmla="*/ 3251200 w 7493000"/>
              <a:gd name="connsiteY20" fmla="*/ 1676400 h 2278274"/>
              <a:gd name="connsiteX21" fmla="*/ 3340100 w 7493000"/>
              <a:gd name="connsiteY21" fmla="*/ 1651000 h 2278274"/>
              <a:gd name="connsiteX22" fmla="*/ 3390900 w 7493000"/>
              <a:gd name="connsiteY22" fmla="*/ 1625600 h 2278274"/>
              <a:gd name="connsiteX23" fmla="*/ 3543300 w 7493000"/>
              <a:gd name="connsiteY23" fmla="*/ 1574800 h 2278274"/>
              <a:gd name="connsiteX24" fmla="*/ 3759200 w 7493000"/>
              <a:gd name="connsiteY24" fmla="*/ 1447800 h 2278274"/>
              <a:gd name="connsiteX25" fmla="*/ 3937000 w 7493000"/>
              <a:gd name="connsiteY25" fmla="*/ 1358900 h 2278274"/>
              <a:gd name="connsiteX26" fmla="*/ 4102100 w 7493000"/>
              <a:gd name="connsiteY26" fmla="*/ 1308100 h 2278274"/>
              <a:gd name="connsiteX27" fmla="*/ 4178300 w 7493000"/>
              <a:gd name="connsiteY27" fmla="*/ 1282700 h 2278274"/>
              <a:gd name="connsiteX28" fmla="*/ 4445000 w 7493000"/>
              <a:gd name="connsiteY28" fmla="*/ 1219200 h 2278274"/>
              <a:gd name="connsiteX29" fmla="*/ 4533900 w 7493000"/>
              <a:gd name="connsiteY29" fmla="*/ 1193800 h 2278274"/>
              <a:gd name="connsiteX30" fmla="*/ 4622800 w 7493000"/>
              <a:gd name="connsiteY30" fmla="*/ 1168400 h 2278274"/>
              <a:gd name="connsiteX31" fmla="*/ 4699000 w 7493000"/>
              <a:gd name="connsiteY31" fmla="*/ 1143000 h 2278274"/>
              <a:gd name="connsiteX32" fmla="*/ 4876800 w 7493000"/>
              <a:gd name="connsiteY32" fmla="*/ 1066800 h 2278274"/>
              <a:gd name="connsiteX33" fmla="*/ 4965700 w 7493000"/>
              <a:gd name="connsiteY33" fmla="*/ 1028700 h 2278274"/>
              <a:gd name="connsiteX34" fmla="*/ 5054600 w 7493000"/>
              <a:gd name="connsiteY34" fmla="*/ 1003300 h 2278274"/>
              <a:gd name="connsiteX35" fmla="*/ 5232400 w 7493000"/>
              <a:gd name="connsiteY35" fmla="*/ 927100 h 2278274"/>
              <a:gd name="connsiteX36" fmla="*/ 5321300 w 7493000"/>
              <a:gd name="connsiteY36" fmla="*/ 889000 h 2278274"/>
              <a:gd name="connsiteX37" fmla="*/ 5410200 w 7493000"/>
              <a:gd name="connsiteY37" fmla="*/ 850900 h 2278274"/>
              <a:gd name="connsiteX38" fmla="*/ 5499100 w 7493000"/>
              <a:gd name="connsiteY38" fmla="*/ 812800 h 2278274"/>
              <a:gd name="connsiteX39" fmla="*/ 5575300 w 7493000"/>
              <a:gd name="connsiteY39" fmla="*/ 787400 h 2278274"/>
              <a:gd name="connsiteX40" fmla="*/ 5664200 w 7493000"/>
              <a:gd name="connsiteY40" fmla="*/ 749300 h 2278274"/>
              <a:gd name="connsiteX41" fmla="*/ 5753100 w 7493000"/>
              <a:gd name="connsiteY41" fmla="*/ 736600 h 2278274"/>
              <a:gd name="connsiteX42" fmla="*/ 5905500 w 7493000"/>
              <a:gd name="connsiteY42" fmla="*/ 685800 h 2278274"/>
              <a:gd name="connsiteX43" fmla="*/ 6070600 w 7493000"/>
              <a:gd name="connsiteY43" fmla="*/ 609600 h 2278274"/>
              <a:gd name="connsiteX44" fmla="*/ 6159500 w 7493000"/>
              <a:gd name="connsiteY44" fmla="*/ 571500 h 2278274"/>
              <a:gd name="connsiteX45" fmla="*/ 6311900 w 7493000"/>
              <a:gd name="connsiteY45" fmla="*/ 495300 h 2278274"/>
              <a:gd name="connsiteX46" fmla="*/ 6464300 w 7493000"/>
              <a:gd name="connsiteY46" fmla="*/ 431800 h 2278274"/>
              <a:gd name="connsiteX47" fmla="*/ 6591300 w 7493000"/>
              <a:gd name="connsiteY47" fmla="*/ 381000 h 2278274"/>
              <a:gd name="connsiteX48" fmla="*/ 6654800 w 7493000"/>
              <a:gd name="connsiteY48" fmla="*/ 355600 h 2278274"/>
              <a:gd name="connsiteX49" fmla="*/ 6718300 w 7493000"/>
              <a:gd name="connsiteY49" fmla="*/ 330200 h 2278274"/>
              <a:gd name="connsiteX50" fmla="*/ 6781800 w 7493000"/>
              <a:gd name="connsiteY50" fmla="*/ 304800 h 2278274"/>
              <a:gd name="connsiteX51" fmla="*/ 6883400 w 7493000"/>
              <a:gd name="connsiteY51" fmla="*/ 266700 h 2278274"/>
              <a:gd name="connsiteX52" fmla="*/ 6946900 w 7493000"/>
              <a:gd name="connsiteY52" fmla="*/ 241300 h 2278274"/>
              <a:gd name="connsiteX53" fmla="*/ 6997700 w 7493000"/>
              <a:gd name="connsiteY53" fmla="*/ 203200 h 2278274"/>
              <a:gd name="connsiteX54" fmla="*/ 7035800 w 7493000"/>
              <a:gd name="connsiteY54" fmla="*/ 190500 h 2278274"/>
              <a:gd name="connsiteX55" fmla="*/ 7137400 w 7493000"/>
              <a:gd name="connsiteY55" fmla="*/ 139700 h 2278274"/>
              <a:gd name="connsiteX56" fmla="*/ 7175500 w 7493000"/>
              <a:gd name="connsiteY56" fmla="*/ 114300 h 2278274"/>
              <a:gd name="connsiteX57" fmla="*/ 7251700 w 7493000"/>
              <a:gd name="connsiteY57" fmla="*/ 88900 h 2278274"/>
              <a:gd name="connsiteX58" fmla="*/ 7289800 w 7493000"/>
              <a:gd name="connsiteY58" fmla="*/ 76200 h 2278274"/>
              <a:gd name="connsiteX59" fmla="*/ 7404100 w 7493000"/>
              <a:gd name="connsiteY59" fmla="*/ 38100 h 2278274"/>
              <a:gd name="connsiteX60" fmla="*/ 7454900 w 7493000"/>
              <a:gd name="connsiteY60" fmla="*/ 12700 h 2278274"/>
              <a:gd name="connsiteX61" fmla="*/ 7493000 w 7493000"/>
              <a:gd name="connsiteY61" fmla="*/ 0 h 2278274"/>
              <a:gd name="connsiteX0" fmla="*/ 0 w 7493000"/>
              <a:gd name="connsiteY0" fmla="*/ 2273300 h 2277674"/>
              <a:gd name="connsiteX1" fmla="*/ 1663700 w 7493000"/>
              <a:gd name="connsiteY1" fmla="*/ 2247900 h 2277674"/>
              <a:gd name="connsiteX2" fmla="*/ 1816100 w 7493000"/>
              <a:gd name="connsiteY2" fmla="*/ 2235200 h 2277674"/>
              <a:gd name="connsiteX3" fmla="*/ 1955800 w 7493000"/>
              <a:gd name="connsiteY3" fmla="*/ 2171700 h 2277674"/>
              <a:gd name="connsiteX4" fmla="*/ 1993900 w 7493000"/>
              <a:gd name="connsiteY4" fmla="*/ 2159000 h 2277674"/>
              <a:gd name="connsiteX5" fmla="*/ 2082800 w 7493000"/>
              <a:gd name="connsiteY5" fmla="*/ 2133600 h 2277674"/>
              <a:gd name="connsiteX6" fmla="*/ 2146300 w 7493000"/>
              <a:gd name="connsiteY6" fmla="*/ 2108200 h 2277674"/>
              <a:gd name="connsiteX7" fmla="*/ 2197100 w 7493000"/>
              <a:gd name="connsiteY7" fmla="*/ 2095500 h 2277674"/>
              <a:gd name="connsiteX8" fmla="*/ 2260600 w 7493000"/>
              <a:gd name="connsiteY8" fmla="*/ 2070100 h 2277674"/>
              <a:gd name="connsiteX9" fmla="*/ 2336800 w 7493000"/>
              <a:gd name="connsiteY9" fmla="*/ 2044700 h 2277674"/>
              <a:gd name="connsiteX10" fmla="*/ 2400300 w 7493000"/>
              <a:gd name="connsiteY10" fmla="*/ 2006600 h 2277674"/>
              <a:gd name="connsiteX11" fmla="*/ 2527300 w 7493000"/>
              <a:gd name="connsiteY11" fmla="*/ 1955800 h 2277674"/>
              <a:gd name="connsiteX12" fmla="*/ 2616200 w 7493000"/>
              <a:gd name="connsiteY12" fmla="*/ 1917700 h 2277674"/>
              <a:gd name="connsiteX13" fmla="*/ 2679700 w 7493000"/>
              <a:gd name="connsiteY13" fmla="*/ 1892300 h 2277674"/>
              <a:gd name="connsiteX14" fmla="*/ 2870200 w 7493000"/>
              <a:gd name="connsiteY14" fmla="*/ 1816100 h 2277674"/>
              <a:gd name="connsiteX15" fmla="*/ 2997200 w 7493000"/>
              <a:gd name="connsiteY15" fmla="*/ 1765300 h 2277674"/>
              <a:gd name="connsiteX16" fmla="*/ 3060700 w 7493000"/>
              <a:gd name="connsiteY16" fmla="*/ 1739900 h 2277674"/>
              <a:gd name="connsiteX17" fmla="*/ 3111500 w 7493000"/>
              <a:gd name="connsiteY17" fmla="*/ 1727200 h 2277674"/>
              <a:gd name="connsiteX18" fmla="*/ 3162300 w 7493000"/>
              <a:gd name="connsiteY18" fmla="*/ 1701800 h 2277674"/>
              <a:gd name="connsiteX19" fmla="*/ 3213100 w 7493000"/>
              <a:gd name="connsiteY19" fmla="*/ 1689100 h 2277674"/>
              <a:gd name="connsiteX20" fmla="*/ 3251200 w 7493000"/>
              <a:gd name="connsiteY20" fmla="*/ 1676400 h 2277674"/>
              <a:gd name="connsiteX21" fmla="*/ 3340100 w 7493000"/>
              <a:gd name="connsiteY21" fmla="*/ 1651000 h 2277674"/>
              <a:gd name="connsiteX22" fmla="*/ 3390900 w 7493000"/>
              <a:gd name="connsiteY22" fmla="*/ 1625600 h 2277674"/>
              <a:gd name="connsiteX23" fmla="*/ 3543300 w 7493000"/>
              <a:gd name="connsiteY23" fmla="*/ 1574800 h 2277674"/>
              <a:gd name="connsiteX24" fmla="*/ 3759200 w 7493000"/>
              <a:gd name="connsiteY24" fmla="*/ 1447800 h 2277674"/>
              <a:gd name="connsiteX25" fmla="*/ 3937000 w 7493000"/>
              <a:gd name="connsiteY25" fmla="*/ 1358900 h 2277674"/>
              <a:gd name="connsiteX26" fmla="*/ 4102100 w 7493000"/>
              <a:gd name="connsiteY26" fmla="*/ 1308100 h 2277674"/>
              <a:gd name="connsiteX27" fmla="*/ 4178300 w 7493000"/>
              <a:gd name="connsiteY27" fmla="*/ 1282700 h 2277674"/>
              <a:gd name="connsiteX28" fmla="*/ 4445000 w 7493000"/>
              <a:gd name="connsiteY28" fmla="*/ 1219200 h 2277674"/>
              <a:gd name="connsiteX29" fmla="*/ 4533900 w 7493000"/>
              <a:gd name="connsiteY29" fmla="*/ 1193800 h 2277674"/>
              <a:gd name="connsiteX30" fmla="*/ 4622800 w 7493000"/>
              <a:gd name="connsiteY30" fmla="*/ 1168400 h 2277674"/>
              <a:gd name="connsiteX31" fmla="*/ 4699000 w 7493000"/>
              <a:gd name="connsiteY31" fmla="*/ 1143000 h 2277674"/>
              <a:gd name="connsiteX32" fmla="*/ 4876800 w 7493000"/>
              <a:gd name="connsiteY32" fmla="*/ 1066800 h 2277674"/>
              <a:gd name="connsiteX33" fmla="*/ 4965700 w 7493000"/>
              <a:gd name="connsiteY33" fmla="*/ 1028700 h 2277674"/>
              <a:gd name="connsiteX34" fmla="*/ 5054600 w 7493000"/>
              <a:gd name="connsiteY34" fmla="*/ 1003300 h 2277674"/>
              <a:gd name="connsiteX35" fmla="*/ 5232400 w 7493000"/>
              <a:gd name="connsiteY35" fmla="*/ 927100 h 2277674"/>
              <a:gd name="connsiteX36" fmla="*/ 5321300 w 7493000"/>
              <a:gd name="connsiteY36" fmla="*/ 889000 h 2277674"/>
              <a:gd name="connsiteX37" fmla="*/ 5410200 w 7493000"/>
              <a:gd name="connsiteY37" fmla="*/ 850900 h 2277674"/>
              <a:gd name="connsiteX38" fmla="*/ 5499100 w 7493000"/>
              <a:gd name="connsiteY38" fmla="*/ 812800 h 2277674"/>
              <a:gd name="connsiteX39" fmla="*/ 5575300 w 7493000"/>
              <a:gd name="connsiteY39" fmla="*/ 787400 h 2277674"/>
              <a:gd name="connsiteX40" fmla="*/ 5664200 w 7493000"/>
              <a:gd name="connsiteY40" fmla="*/ 749300 h 2277674"/>
              <a:gd name="connsiteX41" fmla="*/ 5753100 w 7493000"/>
              <a:gd name="connsiteY41" fmla="*/ 736600 h 2277674"/>
              <a:gd name="connsiteX42" fmla="*/ 5905500 w 7493000"/>
              <a:gd name="connsiteY42" fmla="*/ 685800 h 2277674"/>
              <a:gd name="connsiteX43" fmla="*/ 6070600 w 7493000"/>
              <a:gd name="connsiteY43" fmla="*/ 609600 h 2277674"/>
              <a:gd name="connsiteX44" fmla="*/ 6159500 w 7493000"/>
              <a:gd name="connsiteY44" fmla="*/ 571500 h 2277674"/>
              <a:gd name="connsiteX45" fmla="*/ 6311900 w 7493000"/>
              <a:gd name="connsiteY45" fmla="*/ 495300 h 2277674"/>
              <a:gd name="connsiteX46" fmla="*/ 6464300 w 7493000"/>
              <a:gd name="connsiteY46" fmla="*/ 431800 h 2277674"/>
              <a:gd name="connsiteX47" fmla="*/ 6591300 w 7493000"/>
              <a:gd name="connsiteY47" fmla="*/ 381000 h 2277674"/>
              <a:gd name="connsiteX48" fmla="*/ 6654800 w 7493000"/>
              <a:gd name="connsiteY48" fmla="*/ 355600 h 2277674"/>
              <a:gd name="connsiteX49" fmla="*/ 6718300 w 7493000"/>
              <a:gd name="connsiteY49" fmla="*/ 330200 h 2277674"/>
              <a:gd name="connsiteX50" fmla="*/ 6781800 w 7493000"/>
              <a:gd name="connsiteY50" fmla="*/ 304800 h 2277674"/>
              <a:gd name="connsiteX51" fmla="*/ 6883400 w 7493000"/>
              <a:gd name="connsiteY51" fmla="*/ 266700 h 2277674"/>
              <a:gd name="connsiteX52" fmla="*/ 6946900 w 7493000"/>
              <a:gd name="connsiteY52" fmla="*/ 241300 h 2277674"/>
              <a:gd name="connsiteX53" fmla="*/ 6997700 w 7493000"/>
              <a:gd name="connsiteY53" fmla="*/ 203200 h 2277674"/>
              <a:gd name="connsiteX54" fmla="*/ 7035800 w 7493000"/>
              <a:gd name="connsiteY54" fmla="*/ 190500 h 2277674"/>
              <a:gd name="connsiteX55" fmla="*/ 7137400 w 7493000"/>
              <a:gd name="connsiteY55" fmla="*/ 139700 h 2277674"/>
              <a:gd name="connsiteX56" fmla="*/ 7175500 w 7493000"/>
              <a:gd name="connsiteY56" fmla="*/ 114300 h 2277674"/>
              <a:gd name="connsiteX57" fmla="*/ 7251700 w 7493000"/>
              <a:gd name="connsiteY57" fmla="*/ 88900 h 2277674"/>
              <a:gd name="connsiteX58" fmla="*/ 7289800 w 7493000"/>
              <a:gd name="connsiteY58" fmla="*/ 76200 h 2277674"/>
              <a:gd name="connsiteX59" fmla="*/ 7404100 w 7493000"/>
              <a:gd name="connsiteY59" fmla="*/ 38100 h 2277674"/>
              <a:gd name="connsiteX60" fmla="*/ 7454900 w 7493000"/>
              <a:gd name="connsiteY60" fmla="*/ 12700 h 2277674"/>
              <a:gd name="connsiteX61" fmla="*/ 7493000 w 7493000"/>
              <a:gd name="connsiteY61" fmla="*/ 0 h 2277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7493000" h="2277674">
                <a:moveTo>
                  <a:pt x="0" y="2273300"/>
                </a:moveTo>
                <a:cubicBezTo>
                  <a:pt x="282643" y="2289926"/>
                  <a:pt x="1361017" y="2254250"/>
                  <a:pt x="1663700" y="2247900"/>
                </a:cubicBezTo>
                <a:cubicBezTo>
                  <a:pt x="1966383" y="2241550"/>
                  <a:pt x="1746194" y="2258502"/>
                  <a:pt x="1816100" y="2235200"/>
                </a:cubicBezTo>
                <a:cubicBezTo>
                  <a:pt x="1907451" y="2204750"/>
                  <a:pt x="1926167" y="2184400"/>
                  <a:pt x="1955800" y="2171700"/>
                </a:cubicBezTo>
                <a:cubicBezTo>
                  <a:pt x="1985433" y="2159000"/>
                  <a:pt x="1981028" y="2162678"/>
                  <a:pt x="1993900" y="2159000"/>
                </a:cubicBezTo>
                <a:cubicBezTo>
                  <a:pt x="2049945" y="2142987"/>
                  <a:pt x="2034080" y="2151870"/>
                  <a:pt x="2082800" y="2133600"/>
                </a:cubicBezTo>
                <a:cubicBezTo>
                  <a:pt x="2104146" y="2125595"/>
                  <a:pt x="2124673" y="2115409"/>
                  <a:pt x="2146300" y="2108200"/>
                </a:cubicBezTo>
                <a:cubicBezTo>
                  <a:pt x="2162859" y="2102680"/>
                  <a:pt x="2180541" y="2101020"/>
                  <a:pt x="2197100" y="2095500"/>
                </a:cubicBezTo>
                <a:cubicBezTo>
                  <a:pt x="2218727" y="2088291"/>
                  <a:pt x="2239175" y="2077891"/>
                  <a:pt x="2260600" y="2070100"/>
                </a:cubicBezTo>
                <a:cubicBezTo>
                  <a:pt x="2285762" y="2060950"/>
                  <a:pt x="2312426" y="2055779"/>
                  <a:pt x="2336800" y="2044700"/>
                </a:cubicBezTo>
                <a:cubicBezTo>
                  <a:pt x="2359272" y="2034486"/>
                  <a:pt x="2377931" y="2017039"/>
                  <a:pt x="2400300" y="2006600"/>
                </a:cubicBezTo>
                <a:cubicBezTo>
                  <a:pt x="2441617" y="1987319"/>
                  <a:pt x="2485140" y="1973160"/>
                  <a:pt x="2527300" y="1955800"/>
                </a:cubicBezTo>
                <a:cubicBezTo>
                  <a:pt x="2557112" y="1943525"/>
                  <a:pt x="2586440" y="1930100"/>
                  <a:pt x="2616200" y="1917700"/>
                </a:cubicBezTo>
                <a:cubicBezTo>
                  <a:pt x="2637244" y="1908932"/>
                  <a:pt x="2658533" y="1900767"/>
                  <a:pt x="2679700" y="1892300"/>
                </a:cubicBezTo>
                <a:lnTo>
                  <a:pt x="2870200" y="1816100"/>
                </a:lnTo>
                <a:lnTo>
                  <a:pt x="2997200" y="1765300"/>
                </a:lnTo>
                <a:cubicBezTo>
                  <a:pt x="3018367" y="1756833"/>
                  <a:pt x="3038583" y="1745429"/>
                  <a:pt x="3060700" y="1739900"/>
                </a:cubicBezTo>
                <a:cubicBezTo>
                  <a:pt x="3077633" y="1735667"/>
                  <a:pt x="3095157" y="1733329"/>
                  <a:pt x="3111500" y="1727200"/>
                </a:cubicBezTo>
                <a:cubicBezTo>
                  <a:pt x="3129227" y="1720553"/>
                  <a:pt x="3144573" y="1708447"/>
                  <a:pt x="3162300" y="1701800"/>
                </a:cubicBezTo>
                <a:cubicBezTo>
                  <a:pt x="3178643" y="1695671"/>
                  <a:pt x="3196317" y="1693895"/>
                  <a:pt x="3213100" y="1689100"/>
                </a:cubicBezTo>
                <a:cubicBezTo>
                  <a:pt x="3225972" y="1685422"/>
                  <a:pt x="3238328" y="1680078"/>
                  <a:pt x="3251200" y="1676400"/>
                </a:cubicBezTo>
                <a:cubicBezTo>
                  <a:pt x="3283423" y="1667193"/>
                  <a:pt x="3309650" y="1664050"/>
                  <a:pt x="3340100" y="1651000"/>
                </a:cubicBezTo>
                <a:cubicBezTo>
                  <a:pt x="3357501" y="1643542"/>
                  <a:pt x="3373173" y="1632247"/>
                  <a:pt x="3390900" y="1625600"/>
                </a:cubicBezTo>
                <a:cubicBezTo>
                  <a:pt x="3441038" y="1606798"/>
                  <a:pt x="3497891" y="1603180"/>
                  <a:pt x="3543300" y="1574800"/>
                </a:cubicBezTo>
                <a:cubicBezTo>
                  <a:pt x="3637085" y="1516184"/>
                  <a:pt x="3658853" y="1500155"/>
                  <a:pt x="3759200" y="1447800"/>
                </a:cubicBezTo>
                <a:cubicBezTo>
                  <a:pt x="3817947" y="1417149"/>
                  <a:pt x="3872716" y="1374971"/>
                  <a:pt x="3937000" y="1358900"/>
                </a:cubicBezTo>
                <a:cubicBezTo>
                  <a:pt x="4026762" y="1336460"/>
                  <a:pt x="3971241" y="1351720"/>
                  <a:pt x="4102100" y="1308100"/>
                </a:cubicBezTo>
                <a:cubicBezTo>
                  <a:pt x="4127500" y="1299633"/>
                  <a:pt x="4151795" y="1286486"/>
                  <a:pt x="4178300" y="1282700"/>
                </a:cubicBezTo>
                <a:cubicBezTo>
                  <a:pt x="4328219" y="1261283"/>
                  <a:pt x="4238418" y="1278224"/>
                  <a:pt x="4445000" y="1219200"/>
                </a:cubicBezTo>
                <a:lnTo>
                  <a:pt x="4533900" y="1193800"/>
                </a:lnTo>
                <a:cubicBezTo>
                  <a:pt x="4563533" y="1185333"/>
                  <a:pt x="4593562" y="1178146"/>
                  <a:pt x="4622800" y="1168400"/>
                </a:cubicBezTo>
                <a:cubicBezTo>
                  <a:pt x="4648200" y="1159933"/>
                  <a:pt x="4674141" y="1152944"/>
                  <a:pt x="4699000" y="1143000"/>
                </a:cubicBezTo>
                <a:cubicBezTo>
                  <a:pt x="4758868" y="1119053"/>
                  <a:pt x="4817533" y="1092200"/>
                  <a:pt x="4876800" y="1066800"/>
                </a:cubicBezTo>
                <a:cubicBezTo>
                  <a:pt x="4906433" y="1054100"/>
                  <a:pt x="4934700" y="1037557"/>
                  <a:pt x="4965700" y="1028700"/>
                </a:cubicBezTo>
                <a:cubicBezTo>
                  <a:pt x="4995333" y="1020233"/>
                  <a:pt x="5025800" y="1014271"/>
                  <a:pt x="5054600" y="1003300"/>
                </a:cubicBezTo>
                <a:cubicBezTo>
                  <a:pt x="5114856" y="980345"/>
                  <a:pt x="5173133" y="952500"/>
                  <a:pt x="5232400" y="927100"/>
                </a:cubicBezTo>
                <a:lnTo>
                  <a:pt x="5321300" y="889000"/>
                </a:lnTo>
                <a:lnTo>
                  <a:pt x="5410200" y="850900"/>
                </a:lnTo>
                <a:cubicBezTo>
                  <a:pt x="5439833" y="838200"/>
                  <a:pt x="5468514" y="822995"/>
                  <a:pt x="5499100" y="812800"/>
                </a:cubicBezTo>
                <a:cubicBezTo>
                  <a:pt x="5524500" y="804333"/>
                  <a:pt x="5550311" y="797011"/>
                  <a:pt x="5575300" y="787400"/>
                </a:cubicBezTo>
                <a:cubicBezTo>
                  <a:pt x="5605391" y="775826"/>
                  <a:pt x="5633200" y="758157"/>
                  <a:pt x="5664200" y="749300"/>
                </a:cubicBezTo>
                <a:cubicBezTo>
                  <a:pt x="5692982" y="741076"/>
                  <a:pt x="5723467" y="740833"/>
                  <a:pt x="5753100" y="736600"/>
                </a:cubicBezTo>
                <a:cubicBezTo>
                  <a:pt x="5803900" y="719667"/>
                  <a:pt x="5856282" y="706894"/>
                  <a:pt x="5905500" y="685800"/>
                </a:cubicBezTo>
                <a:cubicBezTo>
                  <a:pt x="6159624" y="576890"/>
                  <a:pt x="5843021" y="714636"/>
                  <a:pt x="6070600" y="609600"/>
                </a:cubicBezTo>
                <a:cubicBezTo>
                  <a:pt x="6099873" y="596090"/>
                  <a:pt x="6130363" y="585302"/>
                  <a:pt x="6159500" y="571500"/>
                </a:cubicBezTo>
                <a:cubicBezTo>
                  <a:pt x="6210829" y="547186"/>
                  <a:pt x="6258018" y="513261"/>
                  <a:pt x="6311900" y="495300"/>
                </a:cubicBezTo>
                <a:cubicBezTo>
                  <a:pt x="6471693" y="442036"/>
                  <a:pt x="6304064" y="501903"/>
                  <a:pt x="6464300" y="431800"/>
                </a:cubicBezTo>
                <a:cubicBezTo>
                  <a:pt x="6506072" y="413525"/>
                  <a:pt x="6548967" y="397933"/>
                  <a:pt x="6591300" y="381000"/>
                </a:cubicBezTo>
                <a:lnTo>
                  <a:pt x="6654800" y="355600"/>
                </a:lnTo>
                <a:lnTo>
                  <a:pt x="6718300" y="330200"/>
                </a:lnTo>
                <a:cubicBezTo>
                  <a:pt x="6739467" y="321733"/>
                  <a:pt x="6759683" y="310329"/>
                  <a:pt x="6781800" y="304800"/>
                </a:cubicBezTo>
                <a:cubicBezTo>
                  <a:pt x="6868461" y="283135"/>
                  <a:pt x="6798013" y="304650"/>
                  <a:pt x="6883400" y="266700"/>
                </a:cubicBezTo>
                <a:cubicBezTo>
                  <a:pt x="6904232" y="257441"/>
                  <a:pt x="6926972" y="252371"/>
                  <a:pt x="6946900" y="241300"/>
                </a:cubicBezTo>
                <a:cubicBezTo>
                  <a:pt x="6965403" y="231021"/>
                  <a:pt x="6979322" y="213702"/>
                  <a:pt x="6997700" y="203200"/>
                </a:cubicBezTo>
                <a:cubicBezTo>
                  <a:pt x="7009323" y="196558"/>
                  <a:pt x="7023613" y="196040"/>
                  <a:pt x="7035800" y="190500"/>
                </a:cubicBezTo>
                <a:cubicBezTo>
                  <a:pt x="7070270" y="174832"/>
                  <a:pt x="7105895" y="160703"/>
                  <a:pt x="7137400" y="139700"/>
                </a:cubicBezTo>
                <a:cubicBezTo>
                  <a:pt x="7150100" y="131233"/>
                  <a:pt x="7161552" y="120499"/>
                  <a:pt x="7175500" y="114300"/>
                </a:cubicBezTo>
                <a:cubicBezTo>
                  <a:pt x="7199966" y="103426"/>
                  <a:pt x="7226300" y="97367"/>
                  <a:pt x="7251700" y="88900"/>
                </a:cubicBezTo>
                <a:cubicBezTo>
                  <a:pt x="7264400" y="84667"/>
                  <a:pt x="7276813" y="79447"/>
                  <a:pt x="7289800" y="76200"/>
                </a:cubicBezTo>
                <a:cubicBezTo>
                  <a:pt x="7348768" y="61458"/>
                  <a:pt x="7342612" y="65428"/>
                  <a:pt x="7404100" y="38100"/>
                </a:cubicBezTo>
                <a:cubicBezTo>
                  <a:pt x="7421400" y="30411"/>
                  <a:pt x="7437499" y="20158"/>
                  <a:pt x="7454900" y="12700"/>
                </a:cubicBezTo>
                <a:cubicBezTo>
                  <a:pt x="7467205" y="7427"/>
                  <a:pt x="7493000" y="0"/>
                  <a:pt x="7493000" y="0"/>
                </a:cubicBezTo>
              </a:path>
            </a:pathLst>
          </a:custGeom>
          <a:noFill/>
          <a:ln w="28575">
            <a:solidFill>
              <a:srgbClr val="FFD4D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FFFF"/>
              </a:solidFill>
              <a:effectLst/>
              <a:uLnTx/>
              <a:uFillTx/>
              <a:latin typeface="Aptos Display" panose="02110004020202020204"/>
              <a:ea typeface="+mn-ea"/>
              <a:cs typeface="Biome" panose="020B0503030204020804" pitchFamily="34" charset="0"/>
              <a:sym typeface="Helvetica Neue"/>
            </a:endParaRPr>
          </a:p>
        </p:txBody>
      </p:sp>
      <p:sp>
        <p:nvSpPr>
          <p:cNvPr id="12" name="textruta 11">
            <a:extLst>
              <a:ext uri="{FF2B5EF4-FFF2-40B4-BE49-F238E27FC236}">
                <a16:creationId xmlns:a16="http://schemas.microsoft.com/office/drawing/2014/main" id="{B73A3202-E5C3-4AF4-ACE3-7439C3F10722}"/>
              </a:ext>
            </a:extLst>
          </p:cNvPr>
          <p:cNvSpPr txBox="1"/>
          <p:nvPr/>
        </p:nvSpPr>
        <p:spPr>
          <a:xfrm>
            <a:off x="21077056" y="974343"/>
            <a:ext cx="2876428" cy="646331"/>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Display" panose="02110004020202020204"/>
                <a:ea typeface="Helvetica Neue"/>
                <a:cs typeface="Biome" panose="020B0503030204020804" pitchFamily="34" charset="0"/>
                <a:sym typeface="Helvetica Neue"/>
              </a:rPr>
              <a:t>Vision</a:t>
            </a:r>
            <a:r>
              <a:rPr kumimoji="0" lang="sv-SE" sz="3600" b="0" i="0" u="none" strike="noStrike" kern="1200" cap="none" spc="0" normalizeH="0" baseline="0" noProof="0">
                <a:ln>
                  <a:noFill/>
                </a:ln>
                <a:solidFill>
                  <a:srgbClr val="203A59"/>
                </a:solidFill>
                <a:effectLst/>
                <a:uLnTx/>
                <a:uFillTx/>
                <a:latin typeface="Aptos Display" panose="02110004020202020204"/>
                <a:ea typeface="Helvetica Neue"/>
                <a:cs typeface="Biome" panose="020B0503030204020804" pitchFamily="34" charset="0"/>
                <a:sym typeface="Helvetica Neue"/>
              </a:rPr>
              <a:t>/</a:t>
            </a:r>
            <a:r>
              <a:rPr kumimoji="0" lang="sv-SE" sz="3600" b="0" i="0" u="none" strike="noStrike" kern="1200" cap="none" spc="0" normalizeH="0" baseline="0" noProof="0">
                <a:ln>
                  <a:noFill/>
                </a:ln>
                <a:solidFill>
                  <a:srgbClr val="FFFFFF"/>
                </a:solidFill>
                <a:effectLst/>
                <a:uLnTx/>
                <a:uFillTx/>
                <a:latin typeface="Aptos Display" panose="02110004020202020204"/>
                <a:ea typeface="Helvetica Neue"/>
                <a:cs typeface="Biome" panose="020B0503030204020804" pitchFamily="34" charset="0"/>
                <a:sym typeface="Helvetica Neue"/>
              </a:rPr>
              <a:t>målbild</a:t>
            </a:r>
          </a:p>
        </p:txBody>
      </p:sp>
      <p:sp>
        <p:nvSpPr>
          <p:cNvPr id="3" name="Rubrik 1">
            <a:extLst>
              <a:ext uri="{FF2B5EF4-FFF2-40B4-BE49-F238E27FC236}">
                <a16:creationId xmlns:a16="http://schemas.microsoft.com/office/drawing/2014/main" id="{1A07272C-B933-A85B-1AA3-DBC14C1C63A5}"/>
              </a:ext>
            </a:extLst>
          </p:cNvPr>
          <p:cNvSpPr txBox="1">
            <a:spLocks/>
          </p:cNvSpPr>
          <p:nvPr/>
        </p:nvSpPr>
        <p:spPr>
          <a:xfrm>
            <a:off x="-945614" y="851675"/>
            <a:ext cx="21031200" cy="2651126"/>
          </a:xfrm>
          <a:prstGeom prst="rect">
            <a:avLst/>
          </a:prstGeom>
        </p:spPr>
        <p:txBody>
          <a:bodyPr vert="horz" lIns="182880" tIns="91440" rIns="182880" bIns="91440" rtlCol="0" anchor="ctr">
            <a:normAutofit/>
          </a:bodyPr>
          <a:lstStyle>
            <a:lvl1pPr algn="l" defTabSz="914400" rtl="0" eaLnBrk="1" latinLnBrk="0" hangingPunct="1">
              <a:lnSpc>
                <a:spcPct val="90000"/>
              </a:lnSpc>
              <a:spcBef>
                <a:spcPct val="0"/>
              </a:spcBef>
              <a:buNone/>
              <a:defRPr sz="4400" kern="1200">
                <a:solidFill>
                  <a:schemeClr val="bg1"/>
                </a:solidFill>
                <a:latin typeface="Montserrat" pitchFamily="2" charset="77"/>
                <a:ea typeface="+mj-ea"/>
                <a:cs typeface="+mj-cs"/>
              </a:defRPr>
            </a:lvl1pPr>
          </a:lstStyle>
          <a:p>
            <a:pPr marL="0" marR="0" lvl="0" indent="0" algn="l" defTabSz="1828800" rtl="0" eaLnBrk="1" fontAlgn="auto" latinLnBrk="0" hangingPunct="1">
              <a:lnSpc>
                <a:spcPct val="90000"/>
              </a:lnSpc>
              <a:spcBef>
                <a:spcPct val="0"/>
              </a:spcBef>
              <a:spcAft>
                <a:spcPts val="0"/>
              </a:spcAft>
              <a:buClrTx/>
              <a:buSzTx/>
              <a:buFontTx/>
              <a:buNone/>
              <a:tabLst/>
              <a:defRPr/>
            </a:pPr>
            <a:endParaRPr kumimoji="0" lang="sv-SE" sz="8800" b="0" i="0" u="none" strike="noStrike" kern="1200" cap="none" spc="0" normalizeH="0" baseline="0" noProof="0">
              <a:ln>
                <a:noFill/>
              </a:ln>
              <a:solidFill>
                <a:srgbClr val="FFFFFF"/>
              </a:solidFill>
              <a:effectLst/>
              <a:uLnTx/>
              <a:uFillTx/>
              <a:latin typeface="Montserrat" pitchFamily="2" charset="77"/>
              <a:ea typeface="+mj-ea"/>
              <a:cs typeface="+mj-cs"/>
              <a:sym typeface="Helvetica Neue"/>
            </a:endParaRPr>
          </a:p>
        </p:txBody>
      </p:sp>
      <p:cxnSp>
        <p:nvCxnSpPr>
          <p:cNvPr id="21" name="Rak 20">
            <a:extLst>
              <a:ext uri="{FF2B5EF4-FFF2-40B4-BE49-F238E27FC236}">
                <a16:creationId xmlns:a16="http://schemas.microsoft.com/office/drawing/2014/main" id="{A895FF74-3759-E40A-C656-A15E5A2B2B9E}"/>
              </a:ext>
            </a:extLst>
          </p:cNvPr>
          <p:cNvCxnSpPr>
            <a:cxnSpLocks/>
          </p:cNvCxnSpPr>
          <p:nvPr/>
        </p:nvCxnSpPr>
        <p:spPr>
          <a:xfrm>
            <a:off x="2439114" y="2698597"/>
            <a:ext cx="0" cy="751460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Rak 21">
            <a:extLst>
              <a:ext uri="{FF2B5EF4-FFF2-40B4-BE49-F238E27FC236}">
                <a16:creationId xmlns:a16="http://schemas.microsoft.com/office/drawing/2014/main" id="{62AF461D-13C4-CBD1-662B-A4386865023C}"/>
              </a:ext>
            </a:extLst>
          </p:cNvPr>
          <p:cNvCxnSpPr>
            <a:cxnSpLocks/>
            <a:stCxn id="24" idx="1"/>
          </p:cNvCxnSpPr>
          <p:nvPr/>
        </p:nvCxnSpPr>
        <p:spPr>
          <a:xfrm flipH="1">
            <a:off x="2439114" y="10167037"/>
            <a:ext cx="20727628" cy="4616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textruta 22">
            <a:extLst>
              <a:ext uri="{FF2B5EF4-FFF2-40B4-BE49-F238E27FC236}">
                <a16:creationId xmlns:a16="http://schemas.microsoft.com/office/drawing/2014/main" id="{E939365D-6605-1D9E-9F96-3A7F98710FCE}"/>
              </a:ext>
            </a:extLst>
          </p:cNvPr>
          <p:cNvSpPr txBox="1"/>
          <p:nvPr/>
        </p:nvSpPr>
        <p:spPr>
          <a:xfrm>
            <a:off x="306567" y="2909703"/>
            <a:ext cx="1849161" cy="646331"/>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Resultat</a:t>
            </a:r>
          </a:p>
        </p:txBody>
      </p:sp>
      <p:sp>
        <p:nvSpPr>
          <p:cNvPr id="24" name="textruta 23">
            <a:extLst>
              <a:ext uri="{FF2B5EF4-FFF2-40B4-BE49-F238E27FC236}">
                <a16:creationId xmlns:a16="http://schemas.microsoft.com/office/drawing/2014/main" id="{5AA13AAE-A935-8480-D88F-C727DBA43F23}"/>
              </a:ext>
            </a:extLst>
          </p:cNvPr>
          <p:cNvSpPr txBox="1"/>
          <p:nvPr/>
        </p:nvSpPr>
        <p:spPr>
          <a:xfrm>
            <a:off x="23166742" y="9843871"/>
            <a:ext cx="1292380" cy="646331"/>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Tid</a:t>
            </a:r>
          </a:p>
        </p:txBody>
      </p:sp>
      <p:sp>
        <p:nvSpPr>
          <p:cNvPr id="25" name="textruta 24">
            <a:extLst>
              <a:ext uri="{FF2B5EF4-FFF2-40B4-BE49-F238E27FC236}">
                <a16:creationId xmlns:a16="http://schemas.microsoft.com/office/drawing/2014/main" id="{2365EBA6-0DC9-7C0C-010E-823ED35BCDAC}"/>
              </a:ext>
            </a:extLst>
          </p:cNvPr>
          <p:cNvSpPr txBox="1"/>
          <p:nvPr/>
        </p:nvSpPr>
        <p:spPr>
          <a:xfrm>
            <a:off x="1513775" y="10208911"/>
            <a:ext cx="1032655" cy="646331"/>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Idag</a:t>
            </a:r>
          </a:p>
        </p:txBody>
      </p:sp>
      <p:sp>
        <p:nvSpPr>
          <p:cNvPr id="26" name="5-udd 25">
            <a:extLst>
              <a:ext uri="{FF2B5EF4-FFF2-40B4-BE49-F238E27FC236}">
                <a16:creationId xmlns:a16="http://schemas.microsoft.com/office/drawing/2014/main" id="{EDB1BDB6-3F37-4EB5-9E67-A938FFACB222}"/>
              </a:ext>
            </a:extLst>
          </p:cNvPr>
          <p:cNvSpPr/>
          <p:nvPr/>
        </p:nvSpPr>
        <p:spPr>
          <a:xfrm>
            <a:off x="2097589" y="8450503"/>
            <a:ext cx="683046" cy="776690"/>
          </a:xfrm>
          <a:prstGeom prst="star5">
            <a:avLst/>
          </a:prstGeom>
          <a:solidFill>
            <a:srgbClr val="FFD4D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FFFF"/>
              </a:solidFill>
              <a:effectLst/>
              <a:uLnTx/>
              <a:uFillTx/>
              <a:latin typeface="Aptos" panose="02110004020202020204"/>
              <a:ea typeface="+mn-ea"/>
              <a:cs typeface="+mn-cs"/>
              <a:sym typeface="Helvetica Neue"/>
            </a:endParaRPr>
          </a:p>
        </p:txBody>
      </p:sp>
      <p:sp>
        <p:nvSpPr>
          <p:cNvPr id="29" name="5-udd 28">
            <a:extLst>
              <a:ext uri="{FF2B5EF4-FFF2-40B4-BE49-F238E27FC236}">
                <a16:creationId xmlns:a16="http://schemas.microsoft.com/office/drawing/2014/main" id="{01B192DD-164E-FD19-B830-25CCF77F7EBA}"/>
              </a:ext>
            </a:extLst>
          </p:cNvPr>
          <p:cNvSpPr/>
          <p:nvPr/>
        </p:nvSpPr>
        <p:spPr>
          <a:xfrm>
            <a:off x="19327377" y="117302"/>
            <a:ext cx="1921658" cy="1838608"/>
          </a:xfrm>
          <a:prstGeom prst="star5">
            <a:avLst/>
          </a:prstGeom>
          <a:solidFill>
            <a:srgbClr val="FF9E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FFFF"/>
              </a:solidFill>
              <a:effectLst/>
              <a:uLnTx/>
              <a:uFillTx/>
              <a:latin typeface="Aptos" panose="02110004020202020204"/>
              <a:ea typeface="+mn-ea"/>
              <a:cs typeface="+mn-cs"/>
              <a:sym typeface="Helvetica Neue"/>
            </a:endParaRPr>
          </a:p>
        </p:txBody>
      </p:sp>
      <p:cxnSp>
        <p:nvCxnSpPr>
          <p:cNvPr id="5" name="Rak 4">
            <a:extLst>
              <a:ext uri="{FF2B5EF4-FFF2-40B4-BE49-F238E27FC236}">
                <a16:creationId xmlns:a16="http://schemas.microsoft.com/office/drawing/2014/main" id="{6BC057EF-45E4-C836-04EF-AA3C9D1F8A5B}"/>
              </a:ext>
            </a:extLst>
          </p:cNvPr>
          <p:cNvCxnSpPr/>
          <p:nvPr/>
        </p:nvCxnSpPr>
        <p:spPr>
          <a:xfrm>
            <a:off x="4479988" y="8654878"/>
            <a:ext cx="0" cy="1811180"/>
          </a:xfrm>
          <a:prstGeom prst="line">
            <a:avLst/>
          </a:prstGeom>
          <a:ln>
            <a:solidFill>
              <a:srgbClr val="FFD4DE"/>
            </a:solidFill>
          </a:ln>
        </p:spPr>
        <p:style>
          <a:lnRef idx="1">
            <a:schemeClr val="accent1"/>
          </a:lnRef>
          <a:fillRef idx="0">
            <a:schemeClr val="accent1"/>
          </a:fillRef>
          <a:effectRef idx="0">
            <a:schemeClr val="accent1"/>
          </a:effectRef>
          <a:fontRef idx="minor">
            <a:schemeClr val="tx1"/>
          </a:fontRef>
        </p:style>
      </p:cxnSp>
      <p:cxnSp>
        <p:nvCxnSpPr>
          <p:cNvPr id="15" name="Rak 14">
            <a:extLst>
              <a:ext uri="{FF2B5EF4-FFF2-40B4-BE49-F238E27FC236}">
                <a16:creationId xmlns:a16="http://schemas.microsoft.com/office/drawing/2014/main" id="{419199C3-4823-9C2B-7788-2FF75CE19CFA}"/>
              </a:ext>
            </a:extLst>
          </p:cNvPr>
          <p:cNvCxnSpPr>
            <a:cxnSpLocks/>
          </p:cNvCxnSpPr>
          <p:nvPr/>
        </p:nvCxnSpPr>
        <p:spPr>
          <a:xfrm>
            <a:off x="8072518" y="7544913"/>
            <a:ext cx="0" cy="2921146"/>
          </a:xfrm>
          <a:prstGeom prst="line">
            <a:avLst/>
          </a:prstGeom>
          <a:ln>
            <a:solidFill>
              <a:srgbClr val="FFD4DE"/>
            </a:solidFill>
          </a:ln>
        </p:spPr>
        <p:style>
          <a:lnRef idx="1">
            <a:schemeClr val="accent1"/>
          </a:lnRef>
          <a:fillRef idx="0">
            <a:schemeClr val="accent1"/>
          </a:fillRef>
          <a:effectRef idx="0">
            <a:schemeClr val="accent1"/>
          </a:effectRef>
          <a:fontRef idx="minor">
            <a:schemeClr val="tx1"/>
          </a:fontRef>
        </p:style>
      </p:cxnSp>
      <p:cxnSp>
        <p:nvCxnSpPr>
          <p:cNvPr id="27" name="Rak 26">
            <a:extLst>
              <a:ext uri="{FF2B5EF4-FFF2-40B4-BE49-F238E27FC236}">
                <a16:creationId xmlns:a16="http://schemas.microsoft.com/office/drawing/2014/main" id="{49566C77-8E3A-5C1D-3744-2E5346FFFF75}"/>
              </a:ext>
            </a:extLst>
          </p:cNvPr>
          <p:cNvCxnSpPr>
            <a:cxnSpLocks/>
          </p:cNvCxnSpPr>
          <p:nvPr/>
        </p:nvCxnSpPr>
        <p:spPr>
          <a:xfrm>
            <a:off x="11665048" y="5666454"/>
            <a:ext cx="0" cy="4916080"/>
          </a:xfrm>
          <a:prstGeom prst="line">
            <a:avLst/>
          </a:prstGeom>
          <a:ln>
            <a:solidFill>
              <a:srgbClr val="FFD4DE"/>
            </a:solidFill>
          </a:ln>
        </p:spPr>
        <p:style>
          <a:lnRef idx="1">
            <a:schemeClr val="accent1"/>
          </a:lnRef>
          <a:fillRef idx="0">
            <a:schemeClr val="accent1"/>
          </a:fillRef>
          <a:effectRef idx="0">
            <a:schemeClr val="accent1"/>
          </a:effectRef>
          <a:fontRef idx="minor">
            <a:schemeClr val="tx1"/>
          </a:fontRef>
        </p:style>
      </p:cxnSp>
      <p:cxnSp>
        <p:nvCxnSpPr>
          <p:cNvPr id="30" name="Rak 29">
            <a:extLst>
              <a:ext uri="{FF2B5EF4-FFF2-40B4-BE49-F238E27FC236}">
                <a16:creationId xmlns:a16="http://schemas.microsoft.com/office/drawing/2014/main" id="{3542D5D7-F4B4-8020-F2FD-6696EEA637E4}"/>
              </a:ext>
            </a:extLst>
          </p:cNvPr>
          <p:cNvCxnSpPr>
            <a:cxnSpLocks/>
          </p:cNvCxnSpPr>
          <p:nvPr/>
        </p:nvCxnSpPr>
        <p:spPr>
          <a:xfrm>
            <a:off x="15606900" y="3927150"/>
            <a:ext cx="0" cy="6538908"/>
          </a:xfrm>
          <a:prstGeom prst="line">
            <a:avLst/>
          </a:prstGeom>
          <a:ln>
            <a:solidFill>
              <a:srgbClr val="FFD4DE"/>
            </a:solidFill>
          </a:ln>
        </p:spPr>
        <p:style>
          <a:lnRef idx="1">
            <a:schemeClr val="accent1"/>
          </a:lnRef>
          <a:fillRef idx="0">
            <a:schemeClr val="accent1"/>
          </a:fillRef>
          <a:effectRef idx="0">
            <a:schemeClr val="accent1"/>
          </a:effectRef>
          <a:fontRef idx="minor">
            <a:schemeClr val="tx1"/>
          </a:fontRef>
        </p:style>
      </p:cxnSp>
      <p:cxnSp>
        <p:nvCxnSpPr>
          <p:cNvPr id="32" name="Rak 31">
            <a:extLst>
              <a:ext uri="{FF2B5EF4-FFF2-40B4-BE49-F238E27FC236}">
                <a16:creationId xmlns:a16="http://schemas.microsoft.com/office/drawing/2014/main" id="{2DA400CF-F0F4-56B2-340B-6679E9F36F35}"/>
              </a:ext>
            </a:extLst>
          </p:cNvPr>
          <p:cNvCxnSpPr>
            <a:cxnSpLocks/>
          </p:cNvCxnSpPr>
          <p:nvPr/>
        </p:nvCxnSpPr>
        <p:spPr>
          <a:xfrm>
            <a:off x="19528204" y="1911594"/>
            <a:ext cx="0" cy="8554464"/>
          </a:xfrm>
          <a:prstGeom prst="line">
            <a:avLst/>
          </a:prstGeom>
          <a:ln>
            <a:solidFill>
              <a:srgbClr val="FFD4DE"/>
            </a:solidFill>
          </a:ln>
        </p:spPr>
        <p:style>
          <a:lnRef idx="1">
            <a:schemeClr val="accent1"/>
          </a:lnRef>
          <a:fillRef idx="0">
            <a:schemeClr val="accent1"/>
          </a:fillRef>
          <a:effectRef idx="0">
            <a:schemeClr val="accent1"/>
          </a:effectRef>
          <a:fontRef idx="minor">
            <a:schemeClr val="tx1"/>
          </a:fontRef>
        </p:style>
      </p:cxnSp>
      <p:sp>
        <p:nvSpPr>
          <p:cNvPr id="36" name="textruta 35">
            <a:extLst>
              <a:ext uri="{FF2B5EF4-FFF2-40B4-BE49-F238E27FC236}">
                <a16:creationId xmlns:a16="http://schemas.microsoft.com/office/drawing/2014/main" id="{CD956988-912D-0B39-0FB3-8F7BD0C5F705}"/>
              </a:ext>
            </a:extLst>
          </p:cNvPr>
          <p:cNvSpPr txBox="1"/>
          <p:nvPr/>
        </p:nvSpPr>
        <p:spPr>
          <a:xfrm>
            <a:off x="3893931" y="10470251"/>
            <a:ext cx="1172116" cy="1200329"/>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31/3</a:t>
            </a:r>
            <a:b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2026</a:t>
            </a:r>
          </a:p>
        </p:txBody>
      </p:sp>
      <p:sp>
        <p:nvSpPr>
          <p:cNvPr id="37" name="textruta 36">
            <a:extLst>
              <a:ext uri="{FF2B5EF4-FFF2-40B4-BE49-F238E27FC236}">
                <a16:creationId xmlns:a16="http://schemas.microsoft.com/office/drawing/2014/main" id="{42768CAC-9AED-95F1-140B-713D004D3E9F}"/>
              </a:ext>
            </a:extLst>
          </p:cNvPr>
          <p:cNvSpPr txBox="1"/>
          <p:nvPr/>
        </p:nvSpPr>
        <p:spPr>
          <a:xfrm>
            <a:off x="7431461" y="10470251"/>
            <a:ext cx="1329210" cy="1200329"/>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31/12</a:t>
            </a:r>
            <a:br>
              <a:rPr kumimoji="0" lang="sv-SE" sz="3600" b="0" i="0" u="none" strike="noStrike" kern="1200" cap="none" spc="0" normalizeH="0" baseline="0" noProof="0">
                <a:ln>
                  <a:noFill/>
                </a:ln>
                <a:solidFill>
                  <a:srgbClr val="203A59"/>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2026</a:t>
            </a:r>
          </a:p>
        </p:txBody>
      </p:sp>
      <p:sp>
        <p:nvSpPr>
          <p:cNvPr id="38" name="textruta 37">
            <a:extLst>
              <a:ext uri="{FF2B5EF4-FFF2-40B4-BE49-F238E27FC236}">
                <a16:creationId xmlns:a16="http://schemas.microsoft.com/office/drawing/2014/main" id="{39715CD5-78C5-F5D7-4CC5-2222CB0BAF5D}"/>
              </a:ext>
            </a:extLst>
          </p:cNvPr>
          <p:cNvSpPr txBox="1"/>
          <p:nvPr/>
        </p:nvSpPr>
        <p:spPr>
          <a:xfrm>
            <a:off x="10979465" y="10470251"/>
            <a:ext cx="1329210" cy="1200329"/>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31/12</a:t>
            </a:r>
            <a:br>
              <a:rPr kumimoji="0" lang="sv-SE" sz="3600" b="0" i="0" u="none" strike="noStrike" kern="1200" cap="none" spc="0" normalizeH="0" baseline="0" noProof="0">
                <a:ln>
                  <a:noFill/>
                </a:ln>
                <a:solidFill>
                  <a:srgbClr val="203A59"/>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2027</a:t>
            </a:r>
          </a:p>
        </p:txBody>
      </p:sp>
      <p:sp>
        <p:nvSpPr>
          <p:cNvPr id="39" name="textruta 38">
            <a:extLst>
              <a:ext uri="{FF2B5EF4-FFF2-40B4-BE49-F238E27FC236}">
                <a16:creationId xmlns:a16="http://schemas.microsoft.com/office/drawing/2014/main" id="{10BFCB54-5859-509B-52E8-DF2E035D0C1F}"/>
              </a:ext>
            </a:extLst>
          </p:cNvPr>
          <p:cNvSpPr txBox="1"/>
          <p:nvPr/>
        </p:nvSpPr>
        <p:spPr>
          <a:xfrm>
            <a:off x="14991301" y="10470251"/>
            <a:ext cx="1329210" cy="1200329"/>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31/12</a:t>
            </a:r>
            <a:br>
              <a:rPr kumimoji="0" lang="sv-SE" sz="3600" b="0" i="0" u="none" strike="noStrike" kern="1200" cap="none" spc="0" normalizeH="0" baseline="0" noProof="0">
                <a:ln>
                  <a:noFill/>
                </a:ln>
                <a:solidFill>
                  <a:srgbClr val="203A59"/>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2028</a:t>
            </a:r>
          </a:p>
        </p:txBody>
      </p:sp>
      <p:sp>
        <p:nvSpPr>
          <p:cNvPr id="40" name="textruta 39">
            <a:extLst>
              <a:ext uri="{FF2B5EF4-FFF2-40B4-BE49-F238E27FC236}">
                <a16:creationId xmlns:a16="http://schemas.microsoft.com/office/drawing/2014/main" id="{5620EC2E-16C6-5C32-8AAB-1431E2225E61}"/>
              </a:ext>
            </a:extLst>
          </p:cNvPr>
          <p:cNvSpPr txBox="1"/>
          <p:nvPr/>
        </p:nvSpPr>
        <p:spPr>
          <a:xfrm>
            <a:off x="18804951" y="10470251"/>
            <a:ext cx="1329210" cy="1200329"/>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31/12</a:t>
            </a:r>
            <a:br>
              <a:rPr kumimoji="0" lang="sv-SE" sz="3600" b="0" i="0" u="none" strike="noStrike" kern="1200" cap="none" spc="0" normalizeH="0" baseline="0" noProof="0">
                <a:ln>
                  <a:noFill/>
                </a:ln>
                <a:solidFill>
                  <a:srgbClr val="203A59"/>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2029</a:t>
            </a:r>
          </a:p>
        </p:txBody>
      </p:sp>
      <p:sp>
        <p:nvSpPr>
          <p:cNvPr id="42" name="textruta 41">
            <a:extLst>
              <a:ext uri="{FF2B5EF4-FFF2-40B4-BE49-F238E27FC236}">
                <a16:creationId xmlns:a16="http://schemas.microsoft.com/office/drawing/2014/main" id="{967AADC3-A27D-E230-E734-FBF58A998975}"/>
              </a:ext>
            </a:extLst>
          </p:cNvPr>
          <p:cNvSpPr txBox="1"/>
          <p:nvPr/>
        </p:nvSpPr>
        <p:spPr>
          <a:xfrm>
            <a:off x="21090549" y="2971259"/>
            <a:ext cx="2936710" cy="523220"/>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Nya kundgrupper</a:t>
            </a:r>
          </a:p>
        </p:txBody>
      </p:sp>
      <p:sp>
        <p:nvSpPr>
          <p:cNvPr id="43" name="textruta 42">
            <a:extLst>
              <a:ext uri="{FF2B5EF4-FFF2-40B4-BE49-F238E27FC236}">
                <a16:creationId xmlns:a16="http://schemas.microsoft.com/office/drawing/2014/main" id="{5E1F2DA0-03FE-10FD-2ACC-BE6A28A6BBDE}"/>
              </a:ext>
            </a:extLst>
          </p:cNvPr>
          <p:cNvSpPr txBox="1"/>
          <p:nvPr/>
        </p:nvSpPr>
        <p:spPr>
          <a:xfrm>
            <a:off x="21069075" y="3986607"/>
            <a:ext cx="2936710" cy="523220"/>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Nya marknader</a:t>
            </a:r>
          </a:p>
        </p:txBody>
      </p:sp>
      <p:sp>
        <p:nvSpPr>
          <p:cNvPr id="44" name="textruta 43">
            <a:extLst>
              <a:ext uri="{FF2B5EF4-FFF2-40B4-BE49-F238E27FC236}">
                <a16:creationId xmlns:a16="http://schemas.microsoft.com/office/drawing/2014/main" id="{930C3AF6-CD70-2E29-DE18-69EB70C9BC90}"/>
              </a:ext>
            </a:extLst>
          </p:cNvPr>
          <p:cNvSpPr txBox="1"/>
          <p:nvPr/>
        </p:nvSpPr>
        <p:spPr>
          <a:xfrm>
            <a:off x="21069073" y="5050901"/>
            <a:ext cx="2936710" cy="523220"/>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Digitalisering</a:t>
            </a:r>
          </a:p>
        </p:txBody>
      </p:sp>
      <p:sp>
        <p:nvSpPr>
          <p:cNvPr id="45" name="textruta 44">
            <a:extLst>
              <a:ext uri="{FF2B5EF4-FFF2-40B4-BE49-F238E27FC236}">
                <a16:creationId xmlns:a16="http://schemas.microsoft.com/office/drawing/2014/main" id="{0566B52A-D5EF-E481-C192-DCDD73DF7036}"/>
              </a:ext>
            </a:extLst>
          </p:cNvPr>
          <p:cNvSpPr txBox="1"/>
          <p:nvPr/>
        </p:nvSpPr>
        <p:spPr>
          <a:xfrm>
            <a:off x="21045095" y="6049027"/>
            <a:ext cx="2936710" cy="523220"/>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Fler medarbetare</a:t>
            </a:r>
          </a:p>
        </p:txBody>
      </p:sp>
      <p:sp>
        <p:nvSpPr>
          <p:cNvPr id="46" name="textruta 45">
            <a:extLst>
              <a:ext uri="{FF2B5EF4-FFF2-40B4-BE49-F238E27FC236}">
                <a16:creationId xmlns:a16="http://schemas.microsoft.com/office/drawing/2014/main" id="{7F6B75FB-1E3B-95E2-C4F1-FF17C6D1D7CD}"/>
              </a:ext>
            </a:extLst>
          </p:cNvPr>
          <p:cNvSpPr txBox="1"/>
          <p:nvPr/>
        </p:nvSpPr>
        <p:spPr>
          <a:xfrm>
            <a:off x="21117875" y="7030105"/>
            <a:ext cx="2936710" cy="523220"/>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Mål 2025</a:t>
            </a:r>
          </a:p>
        </p:txBody>
      </p:sp>
      <p:sp>
        <p:nvSpPr>
          <p:cNvPr id="2" name="Båge 1">
            <a:extLst>
              <a:ext uri="{FF2B5EF4-FFF2-40B4-BE49-F238E27FC236}">
                <a16:creationId xmlns:a16="http://schemas.microsoft.com/office/drawing/2014/main" id="{930F0D0C-FE77-E414-CD5A-CE45B2D12AA5}"/>
              </a:ext>
            </a:extLst>
          </p:cNvPr>
          <p:cNvSpPr/>
          <p:nvPr/>
        </p:nvSpPr>
        <p:spPr>
          <a:xfrm rot="9411032" flipV="1">
            <a:off x="4554406" y="6980202"/>
            <a:ext cx="3487072" cy="2246168"/>
          </a:xfrm>
          <a:prstGeom prst="arc">
            <a:avLst>
              <a:gd name="adj1" fmla="val 10754036"/>
              <a:gd name="adj2" fmla="val 0"/>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Display" panose="02110004020202020204"/>
              <a:ea typeface="+mn-ea"/>
              <a:cs typeface="Biome" panose="020B0503030204020804" pitchFamily="34" charset="0"/>
              <a:sym typeface="Helvetica Neue"/>
            </a:endParaRPr>
          </a:p>
        </p:txBody>
      </p:sp>
      <p:sp>
        <p:nvSpPr>
          <p:cNvPr id="6" name="Båge 5">
            <a:extLst>
              <a:ext uri="{FF2B5EF4-FFF2-40B4-BE49-F238E27FC236}">
                <a16:creationId xmlns:a16="http://schemas.microsoft.com/office/drawing/2014/main" id="{058008BA-83B3-2B38-E472-FCDA952442CC}"/>
              </a:ext>
            </a:extLst>
          </p:cNvPr>
          <p:cNvSpPr/>
          <p:nvPr/>
        </p:nvSpPr>
        <p:spPr>
          <a:xfrm rot="9411032" flipV="1">
            <a:off x="8131858" y="5728670"/>
            <a:ext cx="3984976" cy="2232788"/>
          </a:xfrm>
          <a:prstGeom prst="arc">
            <a:avLst>
              <a:gd name="adj1" fmla="val 11643122"/>
              <a:gd name="adj2" fmla="val 0"/>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Display" panose="02110004020202020204"/>
              <a:ea typeface="+mn-ea"/>
              <a:cs typeface="Biome" panose="020B0503030204020804" pitchFamily="34" charset="0"/>
              <a:sym typeface="Helvetica Neue"/>
            </a:endParaRPr>
          </a:p>
        </p:txBody>
      </p:sp>
      <p:sp>
        <p:nvSpPr>
          <p:cNvPr id="13" name="Båge 12">
            <a:extLst>
              <a:ext uri="{FF2B5EF4-FFF2-40B4-BE49-F238E27FC236}">
                <a16:creationId xmlns:a16="http://schemas.microsoft.com/office/drawing/2014/main" id="{1A67156B-6A16-A65F-6281-2E4A7659F431}"/>
              </a:ext>
            </a:extLst>
          </p:cNvPr>
          <p:cNvSpPr/>
          <p:nvPr/>
        </p:nvSpPr>
        <p:spPr>
          <a:xfrm rot="9411032" flipV="1">
            <a:off x="11538219" y="3897939"/>
            <a:ext cx="4209614" cy="1697998"/>
          </a:xfrm>
          <a:prstGeom prst="arc">
            <a:avLst>
              <a:gd name="adj1" fmla="val 10991679"/>
              <a:gd name="adj2" fmla="val 134283"/>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Display" panose="02110004020202020204"/>
              <a:ea typeface="+mn-ea"/>
              <a:cs typeface="Biome" panose="020B0503030204020804" pitchFamily="34" charset="0"/>
              <a:sym typeface="Helvetica Neue"/>
            </a:endParaRPr>
          </a:p>
        </p:txBody>
      </p:sp>
      <p:sp>
        <p:nvSpPr>
          <p:cNvPr id="16" name="Båge 15">
            <a:extLst>
              <a:ext uri="{FF2B5EF4-FFF2-40B4-BE49-F238E27FC236}">
                <a16:creationId xmlns:a16="http://schemas.microsoft.com/office/drawing/2014/main" id="{841B0AC4-4C2B-39A5-ACAF-AF588075C236}"/>
              </a:ext>
            </a:extLst>
          </p:cNvPr>
          <p:cNvSpPr/>
          <p:nvPr/>
        </p:nvSpPr>
        <p:spPr>
          <a:xfrm rot="9411032" flipV="1">
            <a:off x="15567505" y="1880443"/>
            <a:ext cx="4279578" cy="2574182"/>
          </a:xfrm>
          <a:prstGeom prst="arc">
            <a:avLst>
              <a:gd name="adj1" fmla="val 11535640"/>
              <a:gd name="adj2" fmla="val 0"/>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Display" panose="02110004020202020204"/>
              <a:ea typeface="+mn-ea"/>
              <a:cs typeface="Biome" panose="020B0503030204020804" pitchFamily="34" charset="0"/>
              <a:sym typeface="Helvetica Neue"/>
            </a:endParaRPr>
          </a:p>
        </p:txBody>
      </p:sp>
      <p:sp>
        <p:nvSpPr>
          <p:cNvPr id="17" name="Båge 16">
            <a:extLst>
              <a:ext uri="{FF2B5EF4-FFF2-40B4-BE49-F238E27FC236}">
                <a16:creationId xmlns:a16="http://schemas.microsoft.com/office/drawing/2014/main" id="{1E523740-1C19-6604-52D1-F1CB7AB16681}"/>
              </a:ext>
            </a:extLst>
          </p:cNvPr>
          <p:cNvSpPr/>
          <p:nvPr/>
        </p:nvSpPr>
        <p:spPr>
          <a:xfrm rot="10011730" flipV="1">
            <a:off x="2711570" y="8178548"/>
            <a:ext cx="1652276" cy="1212216"/>
          </a:xfrm>
          <a:prstGeom prst="arc">
            <a:avLst>
              <a:gd name="adj1" fmla="val 10492965"/>
              <a:gd name="adj2" fmla="val 0"/>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Display" panose="02110004020202020204"/>
              <a:ea typeface="+mn-ea"/>
              <a:cs typeface="Biome" panose="020B0503030204020804" pitchFamily="34" charset="0"/>
              <a:sym typeface="Helvetica Neue"/>
            </a:endParaRPr>
          </a:p>
        </p:txBody>
      </p:sp>
      <p:sp>
        <p:nvSpPr>
          <p:cNvPr id="8" name="textruta 7">
            <a:extLst>
              <a:ext uri="{FF2B5EF4-FFF2-40B4-BE49-F238E27FC236}">
                <a16:creationId xmlns:a16="http://schemas.microsoft.com/office/drawing/2014/main" id="{56E8BA7B-BE6B-4536-7291-CB44EAE8BD57}"/>
              </a:ext>
            </a:extLst>
          </p:cNvPr>
          <p:cNvSpPr txBox="1"/>
          <p:nvPr/>
        </p:nvSpPr>
        <p:spPr>
          <a:xfrm>
            <a:off x="22732679" y="13403485"/>
            <a:ext cx="184731" cy="646331"/>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panose="02110004020202020204"/>
              <a:ea typeface="Helvetica Neue"/>
              <a:cs typeface="Helvetica Neue"/>
              <a:sym typeface="Helvetica Neue"/>
            </a:endParaRPr>
          </a:p>
        </p:txBody>
      </p:sp>
      <p:sp>
        <p:nvSpPr>
          <p:cNvPr id="9" name="textruta 8">
            <a:extLst>
              <a:ext uri="{FF2B5EF4-FFF2-40B4-BE49-F238E27FC236}">
                <a16:creationId xmlns:a16="http://schemas.microsoft.com/office/drawing/2014/main" id="{67BCF39A-87E4-B947-09CF-4694201D8FE2}"/>
              </a:ext>
            </a:extLst>
          </p:cNvPr>
          <p:cNvSpPr txBox="1"/>
          <p:nvPr/>
        </p:nvSpPr>
        <p:spPr>
          <a:xfrm>
            <a:off x="21089075" y="13403485"/>
            <a:ext cx="184731" cy="646331"/>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panose="02110004020202020204"/>
              <a:ea typeface="Helvetica Neue"/>
              <a:cs typeface="Helvetica Neue"/>
              <a:sym typeface="Helvetica Neue"/>
            </a:endParaRPr>
          </a:p>
        </p:txBody>
      </p:sp>
      <p:sp>
        <p:nvSpPr>
          <p:cNvPr id="14" name="Effect in leadership">
            <a:extLst>
              <a:ext uri="{FF2B5EF4-FFF2-40B4-BE49-F238E27FC236}">
                <a16:creationId xmlns:a16="http://schemas.microsoft.com/office/drawing/2014/main" id="{831EF066-1732-DB40-DA7D-71D17E1979E5}"/>
              </a:ext>
            </a:extLst>
          </p:cNvPr>
          <p:cNvSpPr txBox="1"/>
          <p:nvPr/>
        </p:nvSpPr>
        <p:spPr>
          <a:xfrm>
            <a:off x="1524459" y="890911"/>
            <a:ext cx="21117827" cy="790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l">
              <a:defRPr sz="4200" b="0">
                <a:latin typeface="IBM Plex Sans SemiBold"/>
                <a:ea typeface="IBM Plex Sans SemiBold"/>
                <a:cs typeface="IBM Plex Sans SemiBold"/>
                <a:sym typeface="IBM Plex Sans SemiBold"/>
              </a:defRPr>
            </a:lvl1p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4200" b="0" i="0" u="none" strike="noStrike" kern="0" cap="none" spc="0" normalizeH="0" baseline="0" noProof="0">
                <a:ln>
                  <a:noFill/>
                </a:ln>
                <a:solidFill>
                  <a:srgbClr val="FFFFFF"/>
                </a:solidFill>
                <a:effectLst/>
                <a:uLnTx/>
                <a:uFillTx/>
                <a:latin typeface="IBM Plex Sans SemiBold"/>
                <a:sym typeface="IBM Plex Sans SemiBold"/>
              </a:rPr>
              <a:t>Hur?</a:t>
            </a:r>
            <a:endParaRPr kumimoji="0" lang="en-GB" sz="42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18" name="object 9">
            <a:extLst>
              <a:ext uri="{FF2B5EF4-FFF2-40B4-BE49-F238E27FC236}">
                <a16:creationId xmlns:a16="http://schemas.microsoft.com/office/drawing/2014/main" id="{F10E2BFD-DD28-7BBA-3DE8-D1E23DF2D3F0}"/>
              </a:ext>
            </a:extLst>
          </p:cNvPr>
          <p:cNvSpPr/>
          <p:nvPr/>
        </p:nvSpPr>
        <p:spPr>
          <a:xfrm>
            <a:off x="1550483" y="12663433"/>
            <a:ext cx="1526781" cy="51307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220889793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500"/>
                                        <p:tgtEl>
                                          <p:spTgt spid="1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up)">
                                      <p:cBhvr>
                                        <p:cTn id="11" dur="500"/>
                                        <p:tgtEl>
                                          <p:spTgt spid="32"/>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par>
                          <p:cTn id="15" fill="hold">
                            <p:stCondLst>
                              <p:cond delay="1000"/>
                            </p:stCondLst>
                            <p:childTnLst>
                              <p:par>
                                <p:cTn id="16" presetID="0" presetClass="path" presetSubtype="0" accel="50000" decel="50000" fill="hold" grpId="0" nodeType="afterEffect">
                                  <p:stCondLst>
                                    <p:cond delay="0"/>
                                  </p:stCondLst>
                                  <p:childTnLst>
                                    <p:animMotion origin="layout" path="M 1.25E-6 -2.96296E-6 L -0.19362 0.02848 " pathEditMode="relative" rAng="0" ptsTypes="AA">
                                      <p:cBhvr>
                                        <p:cTn id="17" dur="2000" fill="hold"/>
                                        <p:tgtEl>
                                          <p:spTgt spid="43"/>
                                        </p:tgtEl>
                                        <p:attrNameLst>
                                          <p:attrName>ppt_x</p:attrName>
                                          <p:attrName>ppt_y</p:attrName>
                                        </p:attrNameLst>
                                      </p:cBhvr>
                                      <p:rCtr x="-9687" y="1412"/>
                                    </p:animMotion>
                                  </p:childTnLst>
                                </p:cTn>
                              </p:par>
                            </p:childTnLst>
                          </p:cTn>
                        </p:par>
                        <p:par>
                          <p:cTn id="18" fill="hold">
                            <p:stCondLst>
                              <p:cond delay="3000"/>
                            </p:stCondLst>
                            <p:childTnLst>
                              <p:par>
                                <p:cTn id="19" presetID="22" presetClass="entr" presetSubtype="2"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right)">
                                      <p:cBhvr>
                                        <p:cTn id="21" dur="500"/>
                                        <p:tgtEl>
                                          <p:spTgt spid="13"/>
                                        </p:tgtEl>
                                      </p:cBhvr>
                                    </p:animEffect>
                                  </p:childTnLst>
                                </p:cTn>
                              </p:par>
                            </p:childTnLst>
                          </p:cTn>
                        </p:par>
                        <p:par>
                          <p:cTn id="22" fill="hold">
                            <p:stCondLst>
                              <p:cond delay="3500"/>
                            </p:stCondLst>
                            <p:childTnLst>
                              <p:par>
                                <p:cTn id="23" presetID="22" presetClass="entr" presetSubtype="1" fill="hold" nodeType="afterEffect">
                                  <p:stCondLst>
                                    <p:cond delay="1000"/>
                                  </p:stCondLst>
                                  <p:childTnLst>
                                    <p:set>
                                      <p:cBhvr>
                                        <p:cTn id="24" dur="1" fill="hold">
                                          <p:stCondLst>
                                            <p:cond delay="0"/>
                                          </p:stCondLst>
                                        </p:cTn>
                                        <p:tgtEl>
                                          <p:spTgt spid="30"/>
                                        </p:tgtEl>
                                        <p:attrNameLst>
                                          <p:attrName>style.visibility</p:attrName>
                                        </p:attrNameLst>
                                      </p:cBhvr>
                                      <p:to>
                                        <p:strVal val="visible"/>
                                      </p:to>
                                    </p:set>
                                    <p:animEffect transition="in" filter="wipe(up)">
                                      <p:cBhvr>
                                        <p:cTn id="25" dur="500"/>
                                        <p:tgtEl>
                                          <p:spTgt spid="30"/>
                                        </p:tgtEl>
                                      </p:cBhvr>
                                    </p:animEffect>
                                  </p:childTnLst>
                                </p:cTn>
                              </p:par>
                            </p:childTnLst>
                          </p:cTn>
                        </p:par>
                        <p:par>
                          <p:cTn id="26" fill="hold">
                            <p:stCondLst>
                              <p:cond delay="5000"/>
                            </p:stCondLst>
                            <p:childTnLst>
                              <p:par>
                                <p:cTn id="27" presetID="1" presetClass="entr" presetSubtype="0"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childTnLst>
                          </p:cTn>
                        </p:par>
                        <p:par>
                          <p:cTn id="29" fill="hold">
                            <p:stCondLst>
                              <p:cond delay="5000"/>
                            </p:stCondLst>
                            <p:childTnLst>
                              <p:par>
                                <p:cTn id="30" presetID="0" presetClass="path" presetSubtype="0" accel="50000" decel="50000" fill="hold" grpId="0" nodeType="afterEffect">
                                  <p:stCondLst>
                                    <p:cond delay="0"/>
                                  </p:stCondLst>
                                  <p:childTnLst>
                                    <p:animMotion origin="layout" path="M -2.08333E-7 -3.7037E-7 L -0.36094 0.22732 " pathEditMode="relative" rAng="0" ptsTypes="AA">
                                      <p:cBhvr>
                                        <p:cTn id="31" dur="2000" fill="hold"/>
                                        <p:tgtEl>
                                          <p:spTgt spid="42"/>
                                        </p:tgtEl>
                                        <p:attrNameLst>
                                          <p:attrName>ppt_x</p:attrName>
                                          <p:attrName>ppt_y</p:attrName>
                                        </p:attrNameLst>
                                      </p:cBhvr>
                                      <p:rCtr x="-18047" y="11366"/>
                                    </p:animMotion>
                                  </p:childTnLst>
                                </p:cTn>
                              </p:par>
                            </p:childTnLst>
                          </p:cTn>
                        </p:par>
                        <p:par>
                          <p:cTn id="32" fill="hold">
                            <p:stCondLst>
                              <p:cond delay="7000"/>
                            </p:stCondLst>
                            <p:childTnLst>
                              <p:par>
                                <p:cTn id="33" presetID="22" presetClass="entr" presetSubtype="2"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right)">
                                      <p:cBhvr>
                                        <p:cTn id="35" dur="500"/>
                                        <p:tgtEl>
                                          <p:spTgt spid="6"/>
                                        </p:tgtEl>
                                      </p:cBhvr>
                                    </p:animEffect>
                                  </p:childTnLst>
                                </p:cTn>
                              </p:par>
                            </p:childTnLst>
                          </p:cTn>
                        </p:par>
                        <p:par>
                          <p:cTn id="36" fill="hold">
                            <p:stCondLst>
                              <p:cond delay="7500"/>
                            </p:stCondLst>
                            <p:childTnLst>
                              <p:par>
                                <p:cTn id="37" presetID="22" presetClass="entr" presetSubtype="1" fill="hold" nodeType="afterEffect">
                                  <p:stCondLst>
                                    <p:cond delay="1000"/>
                                  </p:stCondLst>
                                  <p:childTnLst>
                                    <p:set>
                                      <p:cBhvr>
                                        <p:cTn id="38" dur="1" fill="hold">
                                          <p:stCondLst>
                                            <p:cond delay="0"/>
                                          </p:stCondLst>
                                        </p:cTn>
                                        <p:tgtEl>
                                          <p:spTgt spid="27"/>
                                        </p:tgtEl>
                                        <p:attrNameLst>
                                          <p:attrName>style.visibility</p:attrName>
                                        </p:attrNameLst>
                                      </p:cBhvr>
                                      <p:to>
                                        <p:strVal val="visible"/>
                                      </p:to>
                                    </p:set>
                                    <p:animEffect transition="in" filter="wipe(up)">
                                      <p:cBhvr>
                                        <p:cTn id="39" dur="500"/>
                                        <p:tgtEl>
                                          <p:spTgt spid="27"/>
                                        </p:tgtEl>
                                      </p:cBhvr>
                                    </p:animEffect>
                                  </p:childTnLst>
                                </p:cTn>
                              </p:par>
                            </p:childTnLst>
                          </p:cTn>
                        </p:par>
                        <p:par>
                          <p:cTn id="40" fill="hold">
                            <p:stCondLst>
                              <p:cond delay="9000"/>
                            </p:stCondLst>
                            <p:childTnLst>
                              <p:par>
                                <p:cTn id="41" presetID="1" presetClass="entr" presetSubtype="0"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childTnLst>
                          </p:cTn>
                        </p:par>
                        <p:par>
                          <p:cTn id="43" fill="hold">
                            <p:stCondLst>
                              <p:cond delay="9000"/>
                            </p:stCondLst>
                            <p:childTnLst>
                              <p:par>
                                <p:cTn id="44" presetID="0" presetClass="path" presetSubtype="0" accel="50000" decel="50000" fill="hold" grpId="0" nodeType="afterEffect">
                                  <p:stCondLst>
                                    <p:cond delay="0"/>
                                  </p:stCondLst>
                                  <p:childTnLst>
                                    <p:animMotion origin="layout" path="M 2.91667E-6 4.07407E-6 L -0.51302 0.15277 " pathEditMode="relative" rAng="0" ptsTypes="AA">
                                      <p:cBhvr>
                                        <p:cTn id="45" dur="2000" fill="hold"/>
                                        <p:tgtEl>
                                          <p:spTgt spid="45"/>
                                        </p:tgtEl>
                                        <p:attrNameLst>
                                          <p:attrName>ppt_x</p:attrName>
                                          <p:attrName>ppt_y</p:attrName>
                                        </p:attrNameLst>
                                      </p:cBhvr>
                                      <p:rCtr x="-25651" y="7639"/>
                                    </p:animMotion>
                                  </p:childTnLst>
                                </p:cTn>
                              </p:par>
                            </p:childTnLst>
                          </p:cTn>
                        </p:par>
                        <p:par>
                          <p:cTn id="46" fill="hold">
                            <p:stCondLst>
                              <p:cond delay="11000"/>
                            </p:stCondLst>
                            <p:childTnLst>
                              <p:par>
                                <p:cTn id="47" presetID="22" presetClass="entr" presetSubtype="2" fill="hold" grpId="0"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wipe(right)">
                                      <p:cBhvr>
                                        <p:cTn id="49" dur="500"/>
                                        <p:tgtEl>
                                          <p:spTgt spid="2"/>
                                        </p:tgtEl>
                                      </p:cBhvr>
                                    </p:animEffect>
                                  </p:childTnLst>
                                </p:cTn>
                              </p:par>
                            </p:childTnLst>
                          </p:cTn>
                        </p:par>
                        <p:par>
                          <p:cTn id="50" fill="hold">
                            <p:stCondLst>
                              <p:cond delay="11500"/>
                            </p:stCondLst>
                            <p:childTnLst>
                              <p:par>
                                <p:cTn id="51" presetID="22" presetClass="entr" presetSubtype="1" fill="hold" nodeType="afterEffect">
                                  <p:stCondLst>
                                    <p:cond delay="1000"/>
                                  </p:stCondLst>
                                  <p:childTnLst>
                                    <p:set>
                                      <p:cBhvr>
                                        <p:cTn id="52" dur="1" fill="hold">
                                          <p:stCondLst>
                                            <p:cond delay="0"/>
                                          </p:stCondLst>
                                        </p:cTn>
                                        <p:tgtEl>
                                          <p:spTgt spid="15"/>
                                        </p:tgtEl>
                                        <p:attrNameLst>
                                          <p:attrName>style.visibility</p:attrName>
                                        </p:attrNameLst>
                                      </p:cBhvr>
                                      <p:to>
                                        <p:strVal val="visible"/>
                                      </p:to>
                                    </p:set>
                                    <p:animEffect transition="in" filter="wipe(up)">
                                      <p:cBhvr>
                                        <p:cTn id="53" dur="500"/>
                                        <p:tgtEl>
                                          <p:spTgt spid="15"/>
                                        </p:tgtEl>
                                      </p:cBhvr>
                                    </p:animEffect>
                                  </p:childTnLst>
                                </p:cTn>
                              </p:par>
                            </p:childTnLst>
                          </p:cTn>
                        </p:par>
                        <p:par>
                          <p:cTn id="54" fill="hold">
                            <p:stCondLst>
                              <p:cond delay="13000"/>
                            </p:stCondLst>
                            <p:childTnLst>
                              <p:par>
                                <p:cTn id="55" presetID="1" presetClass="entr" presetSubtype="0"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childTnLst>
                                </p:cTn>
                              </p:par>
                            </p:childTnLst>
                          </p:cTn>
                        </p:par>
                        <p:par>
                          <p:cTn id="57" fill="hold">
                            <p:stCondLst>
                              <p:cond delay="13000"/>
                            </p:stCondLst>
                            <p:childTnLst>
                              <p:par>
                                <p:cTn id="58" presetID="0" presetClass="path" presetSubtype="0" accel="50000" decel="50000" fill="hold" grpId="0" nodeType="afterEffect">
                                  <p:stCondLst>
                                    <p:cond delay="0"/>
                                  </p:stCondLst>
                                  <p:childTnLst>
                                    <p:animMotion origin="layout" path="M 1.25E-6 -7.40741E-7 L -0.65677 0.30648 " pathEditMode="relative" rAng="0" ptsTypes="AA">
                                      <p:cBhvr>
                                        <p:cTn id="59" dur="2000" fill="hold"/>
                                        <p:tgtEl>
                                          <p:spTgt spid="44"/>
                                        </p:tgtEl>
                                        <p:attrNameLst>
                                          <p:attrName>ppt_x</p:attrName>
                                          <p:attrName>ppt_y</p:attrName>
                                        </p:attrNameLst>
                                      </p:cBhvr>
                                      <p:rCtr x="-32839" y="15324"/>
                                    </p:animMotion>
                                  </p:childTnLst>
                                </p:cTn>
                              </p:par>
                            </p:childTnLst>
                          </p:cTn>
                        </p:par>
                        <p:par>
                          <p:cTn id="60" fill="hold">
                            <p:stCondLst>
                              <p:cond delay="15000"/>
                            </p:stCondLst>
                            <p:childTnLst>
                              <p:par>
                                <p:cTn id="61" presetID="22" presetClass="entr" presetSubtype="2"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right)">
                                      <p:cBhvr>
                                        <p:cTn id="63" dur="500"/>
                                        <p:tgtEl>
                                          <p:spTgt spid="17"/>
                                        </p:tgtEl>
                                      </p:cBhvr>
                                    </p:animEffect>
                                  </p:childTnLst>
                                </p:cTn>
                              </p:par>
                            </p:childTnLst>
                          </p:cTn>
                        </p:par>
                        <p:par>
                          <p:cTn id="64" fill="hold">
                            <p:stCondLst>
                              <p:cond delay="15500"/>
                            </p:stCondLst>
                            <p:childTnLst>
                              <p:par>
                                <p:cTn id="65" presetID="22" presetClass="entr" presetSubtype="1" fill="hold" nodeType="afterEffect">
                                  <p:stCondLst>
                                    <p:cond delay="1000"/>
                                  </p:stCondLst>
                                  <p:childTnLst>
                                    <p:set>
                                      <p:cBhvr>
                                        <p:cTn id="66" dur="1" fill="hold">
                                          <p:stCondLst>
                                            <p:cond delay="0"/>
                                          </p:stCondLst>
                                        </p:cTn>
                                        <p:tgtEl>
                                          <p:spTgt spid="5"/>
                                        </p:tgtEl>
                                        <p:attrNameLst>
                                          <p:attrName>style.visibility</p:attrName>
                                        </p:attrNameLst>
                                      </p:cBhvr>
                                      <p:to>
                                        <p:strVal val="visible"/>
                                      </p:to>
                                    </p:set>
                                    <p:animEffect transition="in" filter="wipe(up)">
                                      <p:cBhvr>
                                        <p:cTn id="67" dur="500"/>
                                        <p:tgtEl>
                                          <p:spTgt spid="5"/>
                                        </p:tgtEl>
                                      </p:cBhvr>
                                    </p:animEffect>
                                  </p:childTnLst>
                                </p:cTn>
                              </p:par>
                            </p:childTnLst>
                          </p:cTn>
                        </p:par>
                        <p:par>
                          <p:cTn id="68" fill="hold">
                            <p:stCondLst>
                              <p:cond delay="17000"/>
                            </p:stCondLst>
                            <p:childTnLst>
                              <p:par>
                                <p:cTn id="69" presetID="1" presetClass="entr" presetSubtype="0" fill="hold" grpId="0" nodeType="afterEffect">
                                  <p:stCondLst>
                                    <p:cond delay="0"/>
                                  </p:stCondLst>
                                  <p:childTnLst>
                                    <p:set>
                                      <p:cBhvr>
                                        <p:cTn id="70" dur="1" fill="hold">
                                          <p:stCondLst>
                                            <p:cond delay="0"/>
                                          </p:stCondLst>
                                        </p:cTn>
                                        <p:tgtEl>
                                          <p:spTgt spid="36"/>
                                        </p:tgtEl>
                                        <p:attrNameLst>
                                          <p:attrName>style.visibility</p:attrName>
                                        </p:attrNameLst>
                                      </p:cBhvr>
                                      <p:to>
                                        <p:strVal val="visible"/>
                                      </p:to>
                                    </p:set>
                                  </p:childTnLst>
                                </p:cTn>
                              </p:par>
                            </p:childTnLst>
                          </p:cTn>
                        </p:par>
                        <p:par>
                          <p:cTn id="71" fill="hold">
                            <p:stCondLst>
                              <p:cond delay="17000"/>
                            </p:stCondLst>
                            <p:childTnLst>
                              <p:par>
                                <p:cTn id="72" presetID="0" presetClass="path" presetSubtype="0" accel="50000" decel="50000" fill="hold" grpId="0" nodeType="afterEffect">
                                  <p:stCondLst>
                                    <p:cond delay="0"/>
                                  </p:stCondLst>
                                  <p:childTnLst>
                                    <p:animMotion origin="layout" path="M 0.00326 0.00162 L -0.75078 0.16899 " pathEditMode="relative" rAng="0" ptsTypes="AA">
                                      <p:cBhvr>
                                        <p:cTn id="73" dur="2000" fill="hold"/>
                                        <p:tgtEl>
                                          <p:spTgt spid="46"/>
                                        </p:tgtEl>
                                        <p:attrNameLst>
                                          <p:attrName>ppt_x</p:attrName>
                                          <p:attrName>ppt_y</p:attrName>
                                        </p:attrNameLst>
                                      </p:cBhvr>
                                      <p:rCtr x="-37708" y="8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2" grpId="0"/>
      <p:bldP spid="43" grpId="0"/>
      <p:bldP spid="44" grpId="0"/>
      <p:bldP spid="45" grpId="0"/>
      <p:bldP spid="46" grpId="0"/>
      <p:bldP spid="2" grpId="0" animBg="1"/>
      <p:bldP spid="6" grpId="0" animBg="1"/>
      <p:bldP spid="13" grpId="0" animBg="1"/>
      <p:bldP spid="16"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p:cNvGrpSpPr/>
        <p:nvPr/>
      </p:nvGrpSpPr>
      <p:grpSpPr>
        <a:xfrm>
          <a:off x="0" y="0"/>
          <a:ext cx="0" cy="0"/>
          <a:chOff x="0" y="0"/>
          <a:chExt cx="0" cy="0"/>
        </a:xfrm>
      </p:grpSpPr>
      <p:grpSp>
        <p:nvGrpSpPr>
          <p:cNvPr id="2" name="Grupp 1">
            <a:extLst>
              <a:ext uri="{FF2B5EF4-FFF2-40B4-BE49-F238E27FC236}">
                <a16:creationId xmlns:a16="http://schemas.microsoft.com/office/drawing/2014/main" id="{B9173E6B-0278-3213-0AC3-C0E21CF79785}"/>
              </a:ext>
            </a:extLst>
          </p:cNvPr>
          <p:cNvGrpSpPr/>
          <p:nvPr/>
        </p:nvGrpSpPr>
        <p:grpSpPr>
          <a:xfrm>
            <a:off x="-411136" y="375138"/>
            <a:ext cx="25404736" cy="11553278"/>
            <a:chOff x="-472807" y="58651"/>
            <a:chExt cx="12702368" cy="5776639"/>
          </a:xfrm>
        </p:grpSpPr>
        <p:sp>
          <p:nvSpPr>
            <p:cNvPr id="7" name="Frihandsfigur 6">
              <a:extLst>
                <a:ext uri="{FF2B5EF4-FFF2-40B4-BE49-F238E27FC236}">
                  <a16:creationId xmlns:a16="http://schemas.microsoft.com/office/drawing/2014/main" id="{11105F03-05AC-60DE-DE70-42D479A1FDDF}"/>
                </a:ext>
              </a:extLst>
            </p:cNvPr>
            <p:cNvSpPr/>
            <p:nvPr/>
          </p:nvSpPr>
          <p:spPr>
            <a:xfrm>
              <a:off x="1219557" y="977956"/>
              <a:ext cx="8845806" cy="3525340"/>
            </a:xfrm>
            <a:custGeom>
              <a:avLst/>
              <a:gdLst>
                <a:gd name="connsiteX0" fmla="*/ 0 w 7315200"/>
                <a:gd name="connsiteY0" fmla="*/ 2184400 h 2263204"/>
                <a:gd name="connsiteX1" fmla="*/ 254000 w 7315200"/>
                <a:gd name="connsiteY1" fmla="*/ 2222500 h 2263204"/>
                <a:gd name="connsiteX2" fmla="*/ 317500 w 7315200"/>
                <a:gd name="connsiteY2" fmla="*/ 2235200 h 2263204"/>
                <a:gd name="connsiteX3" fmla="*/ 838200 w 7315200"/>
                <a:gd name="connsiteY3" fmla="*/ 2247900 h 2263204"/>
                <a:gd name="connsiteX4" fmla="*/ 1485900 w 7315200"/>
                <a:gd name="connsiteY4" fmla="*/ 2247900 h 2263204"/>
                <a:gd name="connsiteX5" fmla="*/ 1689100 w 7315200"/>
                <a:gd name="connsiteY5" fmla="*/ 2197100 h 2263204"/>
                <a:gd name="connsiteX6" fmla="*/ 1778000 w 7315200"/>
                <a:gd name="connsiteY6" fmla="*/ 2171700 h 2263204"/>
                <a:gd name="connsiteX7" fmla="*/ 1816100 w 7315200"/>
                <a:gd name="connsiteY7" fmla="*/ 2159000 h 2263204"/>
                <a:gd name="connsiteX8" fmla="*/ 1905000 w 7315200"/>
                <a:gd name="connsiteY8" fmla="*/ 2133600 h 2263204"/>
                <a:gd name="connsiteX9" fmla="*/ 1968500 w 7315200"/>
                <a:gd name="connsiteY9" fmla="*/ 2108200 h 2263204"/>
                <a:gd name="connsiteX10" fmla="*/ 2019300 w 7315200"/>
                <a:gd name="connsiteY10" fmla="*/ 2095500 h 2263204"/>
                <a:gd name="connsiteX11" fmla="*/ 2082800 w 7315200"/>
                <a:gd name="connsiteY11" fmla="*/ 2070100 h 2263204"/>
                <a:gd name="connsiteX12" fmla="*/ 2159000 w 7315200"/>
                <a:gd name="connsiteY12" fmla="*/ 2044700 h 2263204"/>
                <a:gd name="connsiteX13" fmla="*/ 2222500 w 7315200"/>
                <a:gd name="connsiteY13" fmla="*/ 2006600 h 2263204"/>
                <a:gd name="connsiteX14" fmla="*/ 2349500 w 7315200"/>
                <a:gd name="connsiteY14" fmla="*/ 1955800 h 2263204"/>
                <a:gd name="connsiteX15" fmla="*/ 2438400 w 7315200"/>
                <a:gd name="connsiteY15" fmla="*/ 1917700 h 2263204"/>
                <a:gd name="connsiteX16" fmla="*/ 2501900 w 7315200"/>
                <a:gd name="connsiteY16" fmla="*/ 1892300 h 2263204"/>
                <a:gd name="connsiteX17" fmla="*/ 2692400 w 7315200"/>
                <a:gd name="connsiteY17" fmla="*/ 1816100 h 2263204"/>
                <a:gd name="connsiteX18" fmla="*/ 2819400 w 7315200"/>
                <a:gd name="connsiteY18" fmla="*/ 1765300 h 2263204"/>
                <a:gd name="connsiteX19" fmla="*/ 2882900 w 7315200"/>
                <a:gd name="connsiteY19" fmla="*/ 1739900 h 2263204"/>
                <a:gd name="connsiteX20" fmla="*/ 2933700 w 7315200"/>
                <a:gd name="connsiteY20" fmla="*/ 1727200 h 2263204"/>
                <a:gd name="connsiteX21" fmla="*/ 2984500 w 7315200"/>
                <a:gd name="connsiteY21" fmla="*/ 1701800 h 2263204"/>
                <a:gd name="connsiteX22" fmla="*/ 3035300 w 7315200"/>
                <a:gd name="connsiteY22" fmla="*/ 1689100 h 2263204"/>
                <a:gd name="connsiteX23" fmla="*/ 3073400 w 7315200"/>
                <a:gd name="connsiteY23" fmla="*/ 1676400 h 2263204"/>
                <a:gd name="connsiteX24" fmla="*/ 3162300 w 7315200"/>
                <a:gd name="connsiteY24" fmla="*/ 1651000 h 2263204"/>
                <a:gd name="connsiteX25" fmla="*/ 3213100 w 7315200"/>
                <a:gd name="connsiteY25" fmla="*/ 1625600 h 2263204"/>
                <a:gd name="connsiteX26" fmla="*/ 3365500 w 7315200"/>
                <a:gd name="connsiteY26" fmla="*/ 1574800 h 2263204"/>
                <a:gd name="connsiteX27" fmla="*/ 3581400 w 7315200"/>
                <a:gd name="connsiteY27" fmla="*/ 1447800 h 2263204"/>
                <a:gd name="connsiteX28" fmla="*/ 3759200 w 7315200"/>
                <a:gd name="connsiteY28" fmla="*/ 1358900 h 2263204"/>
                <a:gd name="connsiteX29" fmla="*/ 3924300 w 7315200"/>
                <a:gd name="connsiteY29" fmla="*/ 1308100 h 2263204"/>
                <a:gd name="connsiteX30" fmla="*/ 4000500 w 7315200"/>
                <a:gd name="connsiteY30" fmla="*/ 1282700 h 2263204"/>
                <a:gd name="connsiteX31" fmla="*/ 4267200 w 7315200"/>
                <a:gd name="connsiteY31" fmla="*/ 1219200 h 2263204"/>
                <a:gd name="connsiteX32" fmla="*/ 4356100 w 7315200"/>
                <a:gd name="connsiteY32" fmla="*/ 1193800 h 2263204"/>
                <a:gd name="connsiteX33" fmla="*/ 4445000 w 7315200"/>
                <a:gd name="connsiteY33" fmla="*/ 1168400 h 2263204"/>
                <a:gd name="connsiteX34" fmla="*/ 4521200 w 7315200"/>
                <a:gd name="connsiteY34" fmla="*/ 1143000 h 2263204"/>
                <a:gd name="connsiteX35" fmla="*/ 4699000 w 7315200"/>
                <a:gd name="connsiteY35" fmla="*/ 1066800 h 2263204"/>
                <a:gd name="connsiteX36" fmla="*/ 4787900 w 7315200"/>
                <a:gd name="connsiteY36" fmla="*/ 1028700 h 2263204"/>
                <a:gd name="connsiteX37" fmla="*/ 4876800 w 7315200"/>
                <a:gd name="connsiteY37" fmla="*/ 1003300 h 2263204"/>
                <a:gd name="connsiteX38" fmla="*/ 5054600 w 7315200"/>
                <a:gd name="connsiteY38" fmla="*/ 927100 h 2263204"/>
                <a:gd name="connsiteX39" fmla="*/ 5143500 w 7315200"/>
                <a:gd name="connsiteY39" fmla="*/ 889000 h 2263204"/>
                <a:gd name="connsiteX40" fmla="*/ 5232400 w 7315200"/>
                <a:gd name="connsiteY40" fmla="*/ 850900 h 2263204"/>
                <a:gd name="connsiteX41" fmla="*/ 5321300 w 7315200"/>
                <a:gd name="connsiteY41" fmla="*/ 812800 h 2263204"/>
                <a:gd name="connsiteX42" fmla="*/ 5397500 w 7315200"/>
                <a:gd name="connsiteY42" fmla="*/ 787400 h 2263204"/>
                <a:gd name="connsiteX43" fmla="*/ 5486400 w 7315200"/>
                <a:gd name="connsiteY43" fmla="*/ 749300 h 2263204"/>
                <a:gd name="connsiteX44" fmla="*/ 5575300 w 7315200"/>
                <a:gd name="connsiteY44" fmla="*/ 736600 h 2263204"/>
                <a:gd name="connsiteX45" fmla="*/ 5727700 w 7315200"/>
                <a:gd name="connsiteY45" fmla="*/ 685800 h 2263204"/>
                <a:gd name="connsiteX46" fmla="*/ 5892800 w 7315200"/>
                <a:gd name="connsiteY46" fmla="*/ 609600 h 2263204"/>
                <a:gd name="connsiteX47" fmla="*/ 5981700 w 7315200"/>
                <a:gd name="connsiteY47" fmla="*/ 571500 h 2263204"/>
                <a:gd name="connsiteX48" fmla="*/ 6134100 w 7315200"/>
                <a:gd name="connsiteY48" fmla="*/ 495300 h 2263204"/>
                <a:gd name="connsiteX49" fmla="*/ 6286500 w 7315200"/>
                <a:gd name="connsiteY49" fmla="*/ 431800 h 2263204"/>
                <a:gd name="connsiteX50" fmla="*/ 6413500 w 7315200"/>
                <a:gd name="connsiteY50" fmla="*/ 381000 h 2263204"/>
                <a:gd name="connsiteX51" fmla="*/ 6477000 w 7315200"/>
                <a:gd name="connsiteY51" fmla="*/ 355600 h 2263204"/>
                <a:gd name="connsiteX52" fmla="*/ 6540500 w 7315200"/>
                <a:gd name="connsiteY52" fmla="*/ 330200 h 2263204"/>
                <a:gd name="connsiteX53" fmla="*/ 6604000 w 7315200"/>
                <a:gd name="connsiteY53" fmla="*/ 304800 h 2263204"/>
                <a:gd name="connsiteX54" fmla="*/ 6705600 w 7315200"/>
                <a:gd name="connsiteY54" fmla="*/ 266700 h 2263204"/>
                <a:gd name="connsiteX55" fmla="*/ 6769100 w 7315200"/>
                <a:gd name="connsiteY55" fmla="*/ 241300 h 2263204"/>
                <a:gd name="connsiteX56" fmla="*/ 6819900 w 7315200"/>
                <a:gd name="connsiteY56" fmla="*/ 203200 h 2263204"/>
                <a:gd name="connsiteX57" fmla="*/ 6858000 w 7315200"/>
                <a:gd name="connsiteY57" fmla="*/ 190500 h 2263204"/>
                <a:gd name="connsiteX58" fmla="*/ 6959600 w 7315200"/>
                <a:gd name="connsiteY58" fmla="*/ 139700 h 2263204"/>
                <a:gd name="connsiteX59" fmla="*/ 6997700 w 7315200"/>
                <a:gd name="connsiteY59" fmla="*/ 114300 h 2263204"/>
                <a:gd name="connsiteX60" fmla="*/ 7073900 w 7315200"/>
                <a:gd name="connsiteY60" fmla="*/ 88900 h 2263204"/>
                <a:gd name="connsiteX61" fmla="*/ 7112000 w 7315200"/>
                <a:gd name="connsiteY61" fmla="*/ 76200 h 2263204"/>
                <a:gd name="connsiteX62" fmla="*/ 7226300 w 7315200"/>
                <a:gd name="connsiteY62" fmla="*/ 38100 h 2263204"/>
                <a:gd name="connsiteX63" fmla="*/ 7277100 w 7315200"/>
                <a:gd name="connsiteY63" fmla="*/ 12700 h 2263204"/>
                <a:gd name="connsiteX64" fmla="*/ 7315200 w 7315200"/>
                <a:gd name="connsiteY64" fmla="*/ 0 h 2263204"/>
                <a:gd name="connsiteX0" fmla="*/ 0 w 7061200"/>
                <a:gd name="connsiteY0" fmla="*/ 2222500 h 2263204"/>
                <a:gd name="connsiteX1" fmla="*/ 63500 w 7061200"/>
                <a:gd name="connsiteY1" fmla="*/ 2235200 h 2263204"/>
                <a:gd name="connsiteX2" fmla="*/ 584200 w 7061200"/>
                <a:gd name="connsiteY2" fmla="*/ 2247900 h 2263204"/>
                <a:gd name="connsiteX3" fmla="*/ 1231900 w 7061200"/>
                <a:gd name="connsiteY3" fmla="*/ 2247900 h 2263204"/>
                <a:gd name="connsiteX4" fmla="*/ 1435100 w 7061200"/>
                <a:gd name="connsiteY4" fmla="*/ 2197100 h 2263204"/>
                <a:gd name="connsiteX5" fmla="*/ 1524000 w 7061200"/>
                <a:gd name="connsiteY5" fmla="*/ 2171700 h 2263204"/>
                <a:gd name="connsiteX6" fmla="*/ 1562100 w 7061200"/>
                <a:gd name="connsiteY6" fmla="*/ 2159000 h 2263204"/>
                <a:gd name="connsiteX7" fmla="*/ 1651000 w 7061200"/>
                <a:gd name="connsiteY7" fmla="*/ 2133600 h 2263204"/>
                <a:gd name="connsiteX8" fmla="*/ 1714500 w 7061200"/>
                <a:gd name="connsiteY8" fmla="*/ 2108200 h 2263204"/>
                <a:gd name="connsiteX9" fmla="*/ 1765300 w 7061200"/>
                <a:gd name="connsiteY9" fmla="*/ 2095500 h 2263204"/>
                <a:gd name="connsiteX10" fmla="*/ 1828800 w 7061200"/>
                <a:gd name="connsiteY10" fmla="*/ 2070100 h 2263204"/>
                <a:gd name="connsiteX11" fmla="*/ 1905000 w 7061200"/>
                <a:gd name="connsiteY11" fmla="*/ 2044700 h 2263204"/>
                <a:gd name="connsiteX12" fmla="*/ 1968500 w 7061200"/>
                <a:gd name="connsiteY12" fmla="*/ 2006600 h 2263204"/>
                <a:gd name="connsiteX13" fmla="*/ 2095500 w 7061200"/>
                <a:gd name="connsiteY13" fmla="*/ 1955800 h 2263204"/>
                <a:gd name="connsiteX14" fmla="*/ 2184400 w 7061200"/>
                <a:gd name="connsiteY14" fmla="*/ 1917700 h 2263204"/>
                <a:gd name="connsiteX15" fmla="*/ 2247900 w 7061200"/>
                <a:gd name="connsiteY15" fmla="*/ 1892300 h 2263204"/>
                <a:gd name="connsiteX16" fmla="*/ 2438400 w 7061200"/>
                <a:gd name="connsiteY16" fmla="*/ 1816100 h 2263204"/>
                <a:gd name="connsiteX17" fmla="*/ 2565400 w 7061200"/>
                <a:gd name="connsiteY17" fmla="*/ 1765300 h 2263204"/>
                <a:gd name="connsiteX18" fmla="*/ 2628900 w 7061200"/>
                <a:gd name="connsiteY18" fmla="*/ 1739900 h 2263204"/>
                <a:gd name="connsiteX19" fmla="*/ 2679700 w 7061200"/>
                <a:gd name="connsiteY19" fmla="*/ 1727200 h 2263204"/>
                <a:gd name="connsiteX20" fmla="*/ 2730500 w 7061200"/>
                <a:gd name="connsiteY20" fmla="*/ 1701800 h 2263204"/>
                <a:gd name="connsiteX21" fmla="*/ 2781300 w 7061200"/>
                <a:gd name="connsiteY21" fmla="*/ 1689100 h 2263204"/>
                <a:gd name="connsiteX22" fmla="*/ 2819400 w 7061200"/>
                <a:gd name="connsiteY22" fmla="*/ 1676400 h 2263204"/>
                <a:gd name="connsiteX23" fmla="*/ 2908300 w 7061200"/>
                <a:gd name="connsiteY23" fmla="*/ 1651000 h 2263204"/>
                <a:gd name="connsiteX24" fmla="*/ 2959100 w 7061200"/>
                <a:gd name="connsiteY24" fmla="*/ 1625600 h 2263204"/>
                <a:gd name="connsiteX25" fmla="*/ 3111500 w 7061200"/>
                <a:gd name="connsiteY25" fmla="*/ 1574800 h 2263204"/>
                <a:gd name="connsiteX26" fmla="*/ 3327400 w 7061200"/>
                <a:gd name="connsiteY26" fmla="*/ 1447800 h 2263204"/>
                <a:gd name="connsiteX27" fmla="*/ 3505200 w 7061200"/>
                <a:gd name="connsiteY27" fmla="*/ 1358900 h 2263204"/>
                <a:gd name="connsiteX28" fmla="*/ 3670300 w 7061200"/>
                <a:gd name="connsiteY28" fmla="*/ 1308100 h 2263204"/>
                <a:gd name="connsiteX29" fmla="*/ 3746500 w 7061200"/>
                <a:gd name="connsiteY29" fmla="*/ 1282700 h 2263204"/>
                <a:gd name="connsiteX30" fmla="*/ 4013200 w 7061200"/>
                <a:gd name="connsiteY30" fmla="*/ 1219200 h 2263204"/>
                <a:gd name="connsiteX31" fmla="*/ 4102100 w 7061200"/>
                <a:gd name="connsiteY31" fmla="*/ 1193800 h 2263204"/>
                <a:gd name="connsiteX32" fmla="*/ 4191000 w 7061200"/>
                <a:gd name="connsiteY32" fmla="*/ 1168400 h 2263204"/>
                <a:gd name="connsiteX33" fmla="*/ 4267200 w 7061200"/>
                <a:gd name="connsiteY33" fmla="*/ 1143000 h 2263204"/>
                <a:gd name="connsiteX34" fmla="*/ 4445000 w 7061200"/>
                <a:gd name="connsiteY34" fmla="*/ 1066800 h 2263204"/>
                <a:gd name="connsiteX35" fmla="*/ 4533900 w 7061200"/>
                <a:gd name="connsiteY35" fmla="*/ 1028700 h 2263204"/>
                <a:gd name="connsiteX36" fmla="*/ 4622800 w 7061200"/>
                <a:gd name="connsiteY36" fmla="*/ 1003300 h 2263204"/>
                <a:gd name="connsiteX37" fmla="*/ 4800600 w 7061200"/>
                <a:gd name="connsiteY37" fmla="*/ 927100 h 2263204"/>
                <a:gd name="connsiteX38" fmla="*/ 4889500 w 7061200"/>
                <a:gd name="connsiteY38" fmla="*/ 889000 h 2263204"/>
                <a:gd name="connsiteX39" fmla="*/ 4978400 w 7061200"/>
                <a:gd name="connsiteY39" fmla="*/ 850900 h 2263204"/>
                <a:gd name="connsiteX40" fmla="*/ 5067300 w 7061200"/>
                <a:gd name="connsiteY40" fmla="*/ 812800 h 2263204"/>
                <a:gd name="connsiteX41" fmla="*/ 5143500 w 7061200"/>
                <a:gd name="connsiteY41" fmla="*/ 787400 h 2263204"/>
                <a:gd name="connsiteX42" fmla="*/ 5232400 w 7061200"/>
                <a:gd name="connsiteY42" fmla="*/ 749300 h 2263204"/>
                <a:gd name="connsiteX43" fmla="*/ 5321300 w 7061200"/>
                <a:gd name="connsiteY43" fmla="*/ 736600 h 2263204"/>
                <a:gd name="connsiteX44" fmla="*/ 5473700 w 7061200"/>
                <a:gd name="connsiteY44" fmla="*/ 685800 h 2263204"/>
                <a:gd name="connsiteX45" fmla="*/ 5638800 w 7061200"/>
                <a:gd name="connsiteY45" fmla="*/ 609600 h 2263204"/>
                <a:gd name="connsiteX46" fmla="*/ 5727700 w 7061200"/>
                <a:gd name="connsiteY46" fmla="*/ 571500 h 2263204"/>
                <a:gd name="connsiteX47" fmla="*/ 5880100 w 7061200"/>
                <a:gd name="connsiteY47" fmla="*/ 495300 h 2263204"/>
                <a:gd name="connsiteX48" fmla="*/ 6032500 w 7061200"/>
                <a:gd name="connsiteY48" fmla="*/ 431800 h 2263204"/>
                <a:gd name="connsiteX49" fmla="*/ 6159500 w 7061200"/>
                <a:gd name="connsiteY49" fmla="*/ 381000 h 2263204"/>
                <a:gd name="connsiteX50" fmla="*/ 6223000 w 7061200"/>
                <a:gd name="connsiteY50" fmla="*/ 355600 h 2263204"/>
                <a:gd name="connsiteX51" fmla="*/ 6286500 w 7061200"/>
                <a:gd name="connsiteY51" fmla="*/ 330200 h 2263204"/>
                <a:gd name="connsiteX52" fmla="*/ 6350000 w 7061200"/>
                <a:gd name="connsiteY52" fmla="*/ 304800 h 2263204"/>
                <a:gd name="connsiteX53" fmla="*/ 6451600 w 7061200"/>
                <a:gd name="connsiteY53" fmla="*/ 266700 h 2263204"/>
                <a:gd name="connsiteX54" fmla="*/ 6515100 w 7061200"/>
                <a:gd name="connsiteY54" fmla="*/ 241300 h 2263204"/>
                <a:gd name="connsiteX55" fmla="*/ 6565900 w 7061200"/>
                <a:gd name="connsiteY55" fmla="*/ 203200 h 2263204"/>
                <a:gd name="connsiteX56" fmla="*/ 6604000 w 7061200"/>
                <a:gd name="connsiteY56" fmla="*/ 190500 h 2263204"/>
                <a:gd name="connsiteX57" fmla="*/ 6705600 w 7061200"/>
                <a:gd name="connsiteY57" fmla="*/ 139700 h 2263204"/>
                <a:gd name="connsiteX58" fmla="*/ 6743700 w 7061200"/>
                <a:gd name="connsiteY58" fmla="*/ 114300 h 2263204"/>
                <a:gd name="connsiteX59" fmla="*/ 6819900 w 7061200"/>
                <a:gd name="connsiteY59" fmla="*/ 88900 h 2263204"/>
                <a:gd name="connsiteX60" fmla="*/ 6858000 w 7061200"/>
                <a:gd name="connsiteY60" fmla="*/ 76200 h 2263204"/>
                <a:gd name="connsiteX61" fmla="*/ 6972300 w 7061200"/>
                <a:gd name="connsiteY61" fmla="*/ 38100 h 2263204"/>
                <a:gd name="connsiteX62" fmla="*/ 7023100 w 7061200"/>
                <a:gd name="connsiteY62" fmla="*/ 12700 h 2263204"/>
                <a:gd name="connsiteX63" fmla="*/ 7061200 w 7061200"/>
                <a:gd name="connsiteY63" fmla="*/ 0 h 2263204"/>
                <a:gd name="connsiteX0" fmla="*/ 0 w 6997700"/>
                <a:gd name="connsiteY0" fmla="*/ 2235200 h 2263204"/>
                <a:gd name="connsiteX1" fmla="*/ 520700 w 6997700"/>
                <a:gd name="connsiteY1" fmla="*/ 2247900 h 2263204"/>
                <a:gd name="connsiteX2" fmla="*/ 1168400 w 6997700"/>
                <a:gd name="connsiteY2" fmla="*/ 2247900 h 2263204"/>
                <a:gd name="connsiteX3" fmla="*/ 1371600 w 6997700"/>
                <a:gd name="connsiteY3" fmla="*/ 2197100 h 2263204"/>
                <a:gd name="connsiteX4" fmla="*/ 1460500 w 6997700"/>
                <a:gd name="connsiteY4" fmla="*/ 2171700 h 2263204"/>
                <a:gd name="connsiteX5" fmla="*/ 1498600 w 6997700"/>
                <a:gd name="connsiteY5" fmla="*/ 2159000 h 2263204"/>
                <a:gd name="connsiteX6" fmla="*/ 1587500 w 6997700"/>
                <a:gd name="connsiteY6" fmla="*/ 2133600 h 2263204"/>
                <a:gd name="connsiteX7" fmla="*/ 1651000 w 6997700"/>
                <a:gd name="connsiteY7" fmla="*/ 2108200 h 2263204"/>
                <a:gd name="connsiteX8" fmla="*/ 1701800 w 6997700"/>
                <a:gd name="connsiteY8" fmla="*/ 2095500 h 2263204"/>
                <a:gd name="connsiteX9" fmla="*/ 1765300 w 6997700"/>
                <a:gd name="connsiteY9" fmla="*/ 2070100 h 2263204"/>
                <a:gd name="connsiteX10" fmla="*/ 1841500 w 6997700"/>
                <a:gd name="connsiteY10" fmla="*/ 2044700 h 2263204"/>
                <a:gd name="connsiteX11" fmla="*/ 1905000 w 6997700"/>
                <a:gd name="connsiteY11" fmla="*/ 2006600 h 2263204"/>
                <a:gd name="connsiteX12" fmla="*/ 2032000 w 6997700"/>
                <a:gd name="connsiteY12" fmla="*/ 1955800 h 2263204"/>
                <a:gd name="connsiteX13" fmla="*/ 2120900 w 6997700"/>
                <a:gd name="connsiteY13" fmla="*/ 1917700 h 2263204"/>
                <a:gd name="connsiteX14" fmla="*/ 2184400 w 6997700"/>
                <a:gd name="connsiteY14" fmla="*/ 1892300 h 2263204"/>
                <a:gd name="connsiteX15" fmla="*/ 2374900 w 6997700"/>
                <a:gd name="connsiteY15" fmla="*/ 1816100 h 2263204"/>
                <a:gd name="connsiteX16" fmla="*/ 2501900 w 6997700"/>
                <a:gd name="connsiteY16" fmla="*/ 1765300 h 2263204"/>
                <a:gd name="connsiteX17" fmla="*/ 2565400 w 6997700"/>
                <a:gd name="connsiteY17" fmla="*/ 1739900 h 2263204"/>
                <a:gd name="connsiteX18" fmla="*/ 2616200 w 6997700"/>
                <a:gd name="connsiteY18" fmla="*/ 1727200 h 2263204"/>
                <a:gd name="connsiteX19" fmla="*/ 2667000 w 6997700"/>
                <a:gd name="connsiteY19" fmla="*/ 1701800 h 2263204"/>
                <a:gd name="connsiteX20" fmla="*/ 2717800 w 6997700"/>
                <a:gd name="connsiteY20" fmla="*/ 1689100 h 2263204"/>
                <a:gd name="connsiteX21" fmla="*/ 2755900 w 6997700"/>
                <a:gd name="connsiteY21" fmla="*/ 1676400 h 2263204"/>
                <a:gd name="connsiteX22" fmla="*/ 2844800 w 6997700"/>
                <a:gd name="connsiteY22" fmla="*/ 1651000 h 2263204"/>
                <a:gd name="connsiteX23" fmla="*/ 2895600 w 6997700"/>
                <a:gd name="connsiteY23" fmla="*/ 1625600 h 2263204"/>
                <a:gd name="connsiteX24" fmla="*/ 3048000 w 6997700"/>
                <a:gd name="connsiteY24" fmla="*/ 1574800 h 2263204"/>
                <a:gd name="connsiteX25" fmla="*/ 3263900 w 6997700"/>
                <a:gd name="connsiteY25" fmla="*/ 1447800 h 2263204"/>
                <a:gd name="connsiteX26" fmla="*/ 3441700 w 6997700"/>
                <a:gd name="connsiteY26" fmla="*/ 1358900 h 2263204"/>
                <a:gd name="connsiteX27" fmla="*/ 3606800 w 6997700"/>
                <a:gd name="connsiteY27" fmla="*/ 1308100 h 2263204"/>
                <a:gd name="connsiteX28" fmla="*/ 3683000 w 6997700"/>
                <a:gd name="connsiteY28" fmla="*/ 1282700 h 2263204"/>
                <a:gd name="connsiteX29" fmla="*/ 3949700 w 6997700"/>
                <a:gd name="connsiteY29" fmla="*/ 1219200 h 2263204"/>
                <a:gd name="connsiteX30" fmla="*/ 4038600 w 6997700"/>
                <a:gd name="connsiteY30" fmla="*/ 1193800 h 2263204"/>
                <a:gd name="connsiteX31" fmla="*/ 4127500 w 6997700"/>
                <a:gd name="connsiteY31" fmla="*/ 1168400 h 2263204"/>
                <a:gd name="connsiteX32" fmla="*/ 4203700 w 6997700"/>
                <a:gd name="connsiteY32" fmla="*/ 1143000 h 2263204"/>
                <a:gd name="connsiteX33" fmla="*/ 4381500 w 6997700"/>
                <a:gd name="connsiteY33" fmla="*/ 1066800 h 2263204"/>
                <a:gd name="connsiteX34" fmla="*/ 4470400 w 6997700"/>
                <a:gd name="connsiteY34" fmla="*/ 1028700 h 2263204"/>
                <a:gd name="connsiteX35" fmla="*/ 4559300 w 6997700"/>
                <a:gd name="connsiteY35" fmla="*/ 1003300 h 2263204"/>
                <a:gd name="connsiteX36" fmla="*/ 4737100 w 6997700"/>
                <a:gd name="connsiteY36" fmla="*/ 927100 h 2263204"/>
                <a:gd name="connsiteX37" fmla="*/ 4826000 w 6997700"/>
                <a:gd name="connsiteY37" fmla="*/ 889000 h 2263204"/>
                <a:gd name="connsiteX38" fmla="*/ 4914900 w 6997700"/>
                <a:gd name="connsiteY38" fmla="*/ 850900 h 2263204"/>
                <a:gd name="connsiteX39" fmla="*/ 5003800 w 6997700"/>
                <a:gd name="connsiteY39" fmla="*/ 812800 h 2263204"/>
                <a:gd name="connsiteX40" fmla="*/ 5080000 w 6997700"/>
                <a:gd name="connsiteY40" fmla="*/ 787400 h 2263204"/>
                <a:gd name="connsiteX41" fmla="*/ 5168900 w 6997700"/>
                <a:gd name="connsiteY41" fmla="*/ 749300 h 2263204"/>
                <a:gd name="connsiteX42" fmla="*/ 5257800 w 6997700"/>
                <a:gd name="connsiteY42" fmla="*/ 736600 h 2263204"/>
                <a:gd name="connsiteX43" fmla="*/ 5410200 w 6997700"/>
                <a:gd name="connsiteY43" fmla="*/ 685800 h 2263204"/>
                <a:gd name="connsiteX44" fmla="*/ 5575300 w 6997700"/>
                <a:gd name="connsiteY44" fmla="*/ 609600 h 2263204"/>
                <a:gd name="connsiteX45" fmla="*/ 5664200 w 6997700"/>
                <a:gd name="connsiteY45" fmla="*/ 571500 h 2263204"/>
                <a:gd name="connsiteX46" fmla="*/ 5816600 w 6997700"/>
                <a:gd name="connsiteY46" fmla="*/ 495300 h 2263204"/>
                <a:gd name="connsiteX47" fmla="*/ 5969000 w 6997700"/>
                <a:gd name="connsiteY47" fmla="*/ 431800 h 2263204"/>
                <a:gd name="connsiteX48" fmla="*/ 6096000 w 6997700"/>
                <a:gd name="connsiteY48" fmla="*/ 381000 h 2263204"/>
                <a:gd name="connsiteX49" fmla="*/ 6159500 w 6997700"/>
                <a:gd name="connsiteY49" fmla="*/ 355600 h 2263204"/>
                <a:gd name="connsiteX50" fmla="*/ 6223000 w 6997700"/>
                <a:gd name="connsiteY50" fmla="*/ 330200 h 2263204"/>
                <a:gd name="connsiteX51" fmla="*/ 6286500 w 6997700"/>
                <a:gd name="connsiteY51" fmla="*/ 304800 h 2263204"/>
                <a:gd name="connsiteX52" fmla="*/ 6388100 w 6997700"/>
                <a:gd name="connsiteY52" fmla="*/ 266700 h 2263204"/>
                <a:gd name="connsiteX53" fmla="*/ 6451600 w 6997700"/>
                <a:gd name="connsiteY53" fmla="*/ 241300 h 2263204"/>
                <a:gd name="connsiteX54" fmla="*/ 6502400 w 6997700"/>
                <a:gd name="connsiteY54" fmla="*/ 203200 h 2263204"/>
                <a:gd name="connsiteX55" fmla="*/ 6540500 w 6997700"/>
                <a:gd name="connsiteY55" fmla="*/ 190500 h 2263204"/>
                <a:gd name="connsiteX56" fmla="*/ 6642100 w 6997700"/>
                <a:gd name="connsiteY56" fmla="*/ 139700 h 2263204"/>
                <a:gd name="connsiteX57" fmla="*/ 6680200 w 6997700"/>
                <a:gd name="connsiteY57" fmla="*/ 114300 h 2263204"/>
                <a:gd name="connsiteX58" fmla="*/ 6756400 w 6997700"/>
                <a:gd name="connsiteY58" fmla="*/ 88900 h 2263204"/>
                <a:gd name="connsiteX59" fmla="*/ 6794500 w 6997700"/>
                <a:gd name="connsiteY59" fmla="*/ 76200 h 2263204"/>
                <a:gd name="connsiteX60" fmla="*/ 6908800 w 6997700"/>
                <a:gd name="connsiteY60" fmla="*/ 38100 h 2263204"/>
                <a:gd name="connsiteX61" fmla="*/ 6959600 w 6997700"/>
                <a:gd name="connsiteY61" fmla="*/ 12700 h 2263204"/>
                <a:gd name="connsiteX62" fmla="*/ 6997700 w 6997700"/>
                <a:gd name="connsiteY62" fmla="*/ 0 h 2263204"/>
                <a:gd name="connsiteX0" fmla="*/ 0 w 6477000"/>
                <a:gd name="connsiteY0" fmla="*/ 2247900 h 2263204"/>
                <a:gd name="connsiteX1" fmla="*/ 647700 w 6477000"/>
                <a:gd name="connsiteY1" fmla="*/ 2247900 h 2263204"/>
                <a:gd name="connsiteX2" fmla="*/ 850900 w 6477000"/>
                <a:gd name="connsiteY2" fmla="*/ 2197100 h 2263204"/>
                <a:gd name="connsiteX3" fmla="*/ 939800 w 6477000"/>
                <a:gd name="connsiteY3" fmla="*/ 2171700 h 2263204"/>
                <a:gd name="connsiteX4" fmla="*/ 977900 w 6477000"/>
                <a:gd name="connsiteY4" fmla="*/ 2159000 h 2263204"/>
                <a:gd name="connsiteX5" fmla="*/ 1066800 w 6477000"/>
                <a:gd name="connsiteY5" fmla="*/ 2133600 h 2263204"/>
                <a:gd name="connsiteX6" fmla="*/ 1130300 w 6477000"/>
                <a:gd name="connsiteY6" fmla="*/ 2108200 h 2263204"/>
                <a:gd name="connsiteX7" fmla="*/ 1181100 w 6477000"/>
                <a:gd name="connsiteY7" fmla="*/ 2095500 h 2263204"/>
                <a:gd name="connsiteX8" fmla="*/ 1244600 w 6477000"/>
                <a:gd name="connsiteY8" fmla="*/ 2070100 h 2263204"/>
                <a:gd name="connsiteX9" fmla="*/ 1320800 w 6477000"/>
                <a:gd name="connsiteY9" fmla="*/ 2044700 h 2263204"/>
                <a:gd name="connsiteX10" fmla="*/ 1384300 w 6477000"/>
                <a:gd name="connsiteY10" fmla="*/ 2006600 h 2263204"/>
                <a:gd name="connsiteX11" fmla="*/ 1511300 w 6477000"/>
                <a:gd name="connsiteY11" fmla="*/ 1955800 h 2263204"/>
                <a:gd name="connsiteX12" fmla="*/ 1600200 w 6477000"/>
                <a:gd name="connsiteY12" fmla="*/ 1917700 h 2263204"/>
                <a:gd name="connsiteX13" fmla="*/ 1663700 w 6477000"/>
                <a:gd name="connsiteY13" fmla="*/ 1892300 h 2263204"/>
                <a:gd name="connsiteX14" fmla="*/ 1854200 w 6477000"/>
                <a:gd name="connsiteY14" fmla="*/ 1816100 h 2263204"/>
                <a:gd name="connsiteX15" fmla="*/ 1981200 w 6477000"/>
                <a:gd name="connsiteY15" fmla="*/ 1765300 h 2263204"/>
                <a:gd name="connsiteX16" fmla="*/ 2044700 w 6477000"/>
                <a:gd name="connsiteY16" fmla="*/ 1739900 h 2263204"/>
                <a:gd name="connsiteX17" fmla="*/ 2095500 w 6477000"/>
                <a:gd name="connsiteY17" fmla="*/ 1727200 h 2263204"/>
                <a:gd name="connsiteX18" fmla="*/ 2146300 w 6477000"/>
                <a:gd name="connsiteY18" fmla="*/ 1701800 h 2263204"/>
                <a:gd name="connsiteX19" fmla="*/ 2197100 w 6477000"/>
                <a:gd name="connsiteY19" fmla="*/ 1689100 h 2263204"/>
                <a:gd name="connsiteX20" fmla="*/ 2235200 w 6477000"/>
                <a:gd name="connsiteY20" fmla="*/ 1676400 h 2263204"/>
                <a:gd name="connsiteX21" fmla="*/ 2324100 w 6477000"/>
                <a:gd name="connsiteY21" fmla="*/ 1651000 h 2263204"/>
                <a:gd name="connsiteX22" fmla="*/ 2374900 w 6477000"/>
                <a:gd name="connsiteY22" fmla="*/ 1625600 h 2263204"/>
                <a:gd name="connsiteX23" fmla="*/ 2527300 w 6477000"/>
                <a:gd name="connsiteY23" fmla="*/ 1574800 h 2263204"/>
                <a:gd name="connsiteX24" fmla="*/ 2743200 w 6477000"/>
                <a:gd name="connsiteY24" fmla="*/ 1447800 h 2263204"/>
                <a:gd name="connsiteX25" fmla="*/ 2921000 w 6477000"/>
                <a:gd name="connsiteY25" fmla="*/ 1358900 h 2263204"/>
                <a:gd name="connsiteX26" fmla="*/ 3086100 w 6477000"/>
                <a:gd name="connsiteY26" fmla="*/ 1308100 h 2263204"/>
                <a:gd name="connsiteX27" fmla="*/ 3162300 w 6477000"/>
                <a:gd name="connsiteY27" fmla="*/ 1282700 h 2263204"/>
                <a:gd name="connsiteX28" fmla="*/ 3429000 w 6477000"/>
                <a:gd name="connsiteY28" fmla="*/ 1219200 h 2263204"/>
                <a:gd name="connsiteX29" fmla="*/ 3517900 w 6477000"/>
                <a:gd name="connsiteY29" fmla="*/ 1193800 h 2263204"/>
                <a:gd name="connsiteX30" fmla="*/ 3606800 w 6477000"/>
                <a:gd name="connsiteY30" fmla="*/ 1168400 h 2263204"/>
                <a:gd name="connsiteX31" fmla="*/ 3683000 w 6477000"/>
                <a:gd name="connsiteY31" fmla="*/ 1143000 h 2263204"/>
                <a:gd name="connsiteX32" fmla="*/ 3860800 w 6477000"/>
                <a:gd name="connsiteY32" fmla="*/ 1066800 h 2263204"/>
                <a:gd name="connsiteX33" fmla="*/ 3949700 w 6477000"/>
                <a:gd name="connsiteY33" fmla="*/ 1028700 h 2263204"/>
                <a:gd name="connsiteX34" fmla="*/ 4038600 w 6477000"/>
                <a:gd name="connsiteY34" fmla="*/ 1003300 h 2263204"/>
                <a:gd name="connsiteX35" fmla="*/ 4216400 w 6477000"/>
                <a:gd name="connsiteY35" fmla="*/ 927100 h 2263204"/>
                <a:gd name="connsiteX36" fmla="*/ 4305300 w 6477000"/>
                <a:gd name="connsiteY36" fmla="*/ 889000 h 2263204"/>
                <a:gd name="connsiteX37" fmla="*/ 4394200 w 6477000"/>
                <a:gd name="connsiteY37" fmla="*/ 850900 h 2263204"/>
                <a:gd name="connsiteX38" fmla="*/ 4483100 w 6477000"/>
                <a:gd name="connsiteY38" fmla="*/ 812800 h 2263204"/>
                <a:gd name="connsiteX39" fmla="*/ 4559300 w 6477000"/>
                <a:gd name="connsiteY39" fmla="*/ 787400 h 2263204"/>
                <a:gd name="connsiteX40" fmla="*/ 4648200 w 6477000"/>
                <a:gd name="connsiteY40" fmla="*/ 749300 h 2263204"/>
                <a:gd name="connsiteX41" fmla="*/ 4737100 w 6477000"/>
                <a:gd name="connsiteY41" fmla="*/ 736600 h 2263204"/>
                <a:gd name="connsiteX42" fmla="*/ 4889500 w 6477000"/>
                <a:gd name="connsiteY42" fmla="*/ 685800 h 2263204"/>
                <a:gd name="connsiteX43" fmla="*/ 5054600 w 6477000"/>
                <a:gd name="connsiteY43" fmla="*/ 609600 h 2263204"/>
                <a:gd name="connsiteX44" fmla="*/ 5143500 w 6477000"/>
                <a:gd name="connsiteY44" fmla="*/ 571500 h 2263204"/>
                <a:gd name="connsiteX45" fmla="*/ 5295900 w 6477000"/>
                <a:gd name="connsiteY45" fmla="*/ 495300 h 2263204"/>
                <a:gd name="connsiteX46" fmla="*/ 5448300 w 6477000"/>
                <a:gd name="connsiteY46" fmla="*/ 431800 h 2263204"/>
                <a:gd name="connsiteX47" fmla="*/ 5575300 w 6477000"/>
                <a:gd name="connsiteY47" fmla="*/ 381000 h 2263204"/>
                <a:gd name="connsiteX48" fmla="*/ 5638800 w 6477000"/>
                <a:gd name="connsiteY48" fmla="*/ 355600 h 2263204"/>
                <a:gd name="connsiteX49" fmla="*/ 5702300 w 6477000"/>
                <a:gd name="connsiteY49" fmla="*/ 330200 h 2263204"/>
                <a:gd name="connsiteX50" fmla="*/ 5765800 w 6477000"/>
                <a:gd name="connsiteY50" fmla="*/ 304800 h 2263204"/>
                <a:gd name="connsiteX51" fmla="*/ 5867400 w 6477000"/>
                <a:gd name="connsiteY51" fmla="*/ 266700 h 2263204"/>
                <a:gd name="connsiteX52" fmla="*/ 5930900 w 6477000"/>
                <a:gd name="connsiteY52" fmla="*/ 241300 h 2263204"/>
                <a:gd name="connsiteX53" fmla="*/ 5981700 w 6477000"/>
                <a:gd name="connsiteY53" fmla="*/ 203200 h 2263204"/>
                <a:gd name="connsiteX54" fmla="*/ 6019800 w 6477000"/>
                <a:gd name="connsiteY54" fmla="*/ 190500 h 2263204"/>
                <a:gd name="connsiteX55" fmla="*/ 6121400 w 6477000"/>
                <a:gd name="connsiteY55" fmla="*/ 139700 h 2263204"/>
                <a:gd name="connsiteX56" fmla="*/ 6159500 w 6477000"/>
                <a:gd name="connsiteY56" fmla="*/ 114300 h 2263204"/>
                <a:gd name="connsiteX57" fmla="*/ 6235700 w 6477000"/>
                <a:gd name="connsiteY57" fmla="*/ 88900 h 2263204"/>
                <a:gd name="connsiteX58" fmla="*/ 6273800 w 6477000"/>
                <a:gd name="connsiteY58" fmla="*/ 76200 h 2263204"/>
                <a:gd name="connsiteX59" fmla="*/ 6388100 w 6477000"/>
                <a:gd name="connsiteY59" fmla="*/ 38100 h 2263204"/>
                <a:gd name="connsiteX60" fmla="*/ 6438900 w 6477000"/>
                <a:gd name="connsiteY60" fmla="*/ 12700 h 2263204"/>
                <a:gd name="connsiteX61" fmla="*/ 6477000 w 6477000"/>
                <a:gd name="connsiteY61" fmla="*/ 0 h 2263204"/>
                <a:gd name="connsiteX0" fmla="*/ 0 w 7493000"/>
                <a:gd name="connsiteY0" fmla="*/ 2273300 h 2278274"/>
                <a:gd name="connsiteX1" fmla="*/ 1663700 w 7493000"/>
                <a:gd name="connsiteY1" fmla="*/ 2247900 h 2278274"/>
                <a:gd name="connsiteX2" fmla="*/ 1866900 w 7493000"/>
                <a:gd name="connsiteY2" fmla="*/ 2197100 h 2278274"/>
                <a:gd name="connsiteX3" fmla="*/ 1955800 w 7493000"/>
                <a:gd name="connsiteY3" fmla="*/ 2171700 h 2278274"/>
                <a:gd name="connsiteX4" fmla="*/ 1993900 w 7493000"/>
                <a:gd name="connsiteY4" fmla="*/ 2159000 h 2278274"/>
                <a:gd name="connsiteX5" fmla="*/ 2082800 w 7493000"/>
                <a:gd name="connsiteY5" fmla="*/ 2133600 h 2278274"/>
                <a:gd name="connsiteX6" fmla="*/ 2146300 w 7493000"/>
                <a:gd name="connsiteY6" fmla="*/ 2108200 h 2278274"/>
                <a:gd name="connsiteX7" fmla="*/ 2197100 w 7493000"/>
                <a:gd name="connsiteY7" fmla="*/ 2095500 h 2278274"/>
                <a:gd name="connsiteX8" fmla="*/ 2260600 w 7493000"/>
                <a:gd name="connsiteY8" fmla="*/ 2070100 h 2278274"/>
                <a:gd name="connsiteX9" fmla="*/ 2336800 w 7493000"/>
                <a:gd name="connsiteY9" fmla="*/ 2044700 h 2278274"/>
                <a:gd name="connsiteX10" fmla="*/ 2400300 w 7493000"/>
                <a:gd name="connsiteY10" fmla="*/ 2006600 h 2278274"/>
                <a:gd name="connsiteX11" fmla="*/ 2527300 w 7493000"/>
                <a:gd name="connsiteY11" fmla="*/ 1955800 h 2278274"/>
                <a:gd name="connsiteX12" fmla="*/ 2616200 w 7493000"/>
                <a:gd name="connsiteY12" fmla="*/ 1917700 h 2278274"/>
                <a:gd name="connsiteX13" fmla="*/ 2679700 w 7493000"/>
                <a:gd name="connsiteY13" fmla="*/ 1892300 h 2278274"/>
                <a:gd name="connsiteX14" fmla="*/ 2870200 w 7493000"/>
                <a:gd name="connsiteY14" fmla="*/ 1816100 h 2278274"/>
                <a:gd name="connsiteX15" fmla="*/ 2997200 w 7493000"/>
                <a:gd name="connsiteY15" fmla="*/ 1765300 h 2278274"/>
                <a:gd name="connsiteX16" fmla="*/ 3060700 w 7493000"/>
                <a:gd name="connsiteY16" fmla="*/ 1739900 h 2278274"/>
                <a:gd name="connsiteX17" fmla="*/ 3111500 w 7493000"/>
                <a:gd name="connsiteY17" fmla="*/ 1727200 h 2278274"/>
                <a:gd name="connsiteX18" fmla="*/ 3162300 w 7493000"/>
                <a:gd name="connsiteY18" fmla="*/ 1701800 h 2278274"/>
                <a:gd name="connsiteX19" fmla="*/ 3213100 w 7493000"/>
                <a:gd name="connsiteY19" fmla="*/ 1689100 h 2278274"/>
                <a:gd name="connsiteX20" fmla="*/ 3251200 w 7493000"/>
                <a:gd name="connsiteY20" fmla="*/ 1676400 h 2278274"/>
                <a:gd name="connsiteX21" fmla="*/ 3340100 w 7493000"/>
                <a:gd name="connsiteY21" fmla="*/ 1651000 h 2278274"/>
                <a:gd name="connsiteX22" fmla="*/ 3390900 w 7493000"/>
                <a:gd name="connsiteY22" fmla="*/ 1625600 h 2278274"/>
                <a:gd name="connsiteX23" fmla="*/ 3543300 w 7493000"/>
                <a:gd name="connsiteY23" fmla="*/ 1574800 h 2278274"/>
                <a:gd name="connsiteX24" fmla="*/ 3759200 w 7493000"/>
                <a:gd name="connsiteY24" fmla="*/ 1447800 h 2278274"/>
                <a:gd name="connsiteX25" fmla="*/ 3937000 w 7493000"/>
                <a:gd name="connsiteY25" fmla="*/ 1358900 h 2278274"/>
                <a:gd name="connsiteX26" fmla="*/ 4102100 w 7493000"/>
                <a:gd name="connsiteY26" fmla="*/ 1308100 h 2278274"/>
                <a:gd name="connsiteX27" fmla="*/ 4178300 w 7493000"/>
                <a:gd name="connsiteY27" fmla="*/ 1282700 h 2278274"/>
                <a:gd name="connsiteX28" fmla="*/ 4445000 w 7493000"/>
                <a:gd name="connsiteY28" fmla="*/ 1219200 h 2278274"/>
                <a:gd name="connsiteX29" fmla="*/ 4533900 w 7493000"/>
                <a:gd name="connsiteY29" fmla="*/ 1193800 h 2278274"/>
                <a:gd name="connsiteX30" fmla="*/ 4622800 w 7493000"/>
                <a:gd name="connsiteY30" fmla="*/ 1168400 h 2278274"/>
                <a:gd name="connsiteX31" fmla="*/ 4699000 w 7493000"/>
                <a:gd name="connsiteY31" fmla="*/ 1143000 h 2278274"/>
                <a:gd name="connsiteX32" fmla="*/ 4876800 w 7493000"/>
                <a:gd name="connsiteY32" fmla="*/ 1066800 h 2278274"/>
                <a:gd name="connsiteX33" fmla="*/ 4965700 w 7493000"/>
                <a:gd name="connsiteY33" fmla="*/ 1028700 h 2278274"/>
                <a:gd name="connsiteX34" fmla="*/ 5054600 w 7493000"/>
                <a:gd name="connsiteY34" fmla="*/ 1003300 h 2278274"/>
                <a:gd name="connsiteX35" fmla="*/ 5232400 w 7493000"/>
                <a:gd name="connsiteY35" fmla="*/ 927100 h 2278274"/>
                <a:gd name="connsiteX36" fmla="*/ 5321300 w 7493000"/>
                <a:gd name="connsiteY36" fmla="*/ 889000 h 2278274"/>
                <a:gd name="connsiteX37" fmla="*/ 5410200 w 7493000"/>
                <a:gd name="connsiteY37" fmla="*/ 850900 h 2278274"/>
                <a:gd name="connsiteX38" fmla="*/ 5499100 w 7493000"/>
                <a:gd name="connsiteY38" fmla="*/ 812800 h 2278274"/>
                <a:gd name="connsiteX39" fmla="*/ 5575300 w 7493000"/>
                <a:gd name="connsiteY39" fmla="*/ 787400 h 2278274"/>
                <a:gd name="connsiteX40" fmla="*/ 5664200 w 7493000"/>
                <a:gd name="connsiteY40" fmla="*/ 749300 h 2278274"/>
                <a:gd name="connsiteX41" fmla="*/ 5753100 w 7493000"/>
                <a:gd name="connsiteY41" fmla="*/ 736600 h 2278274"/>
                <a:gd name="connsiteX42" fmla="*/ 5905500 w 7493000"/>
                <a:gd name="connsiteY42" fmla="*/ 685800 h 2278274"/>
                <a:gd name="connsiteX43" fmla="*/ 6070600 w 7493000"/>
                <a:gd name="connsiteY43" fmla="*/ 609600 h 2278274"/>
                <a:gd name="connsiteX44" fmla="*/ 6159500 w 7493000"/>
                <a:gd name="connsiteY44" fmla="*/ 571500 h 2278274"/>
                <a:gd name="connsiteX45" fmla="*/ 6311900 w 7493000"/>
                <a:gd name="connsiteY45" fmla="*/ 495300 h 2278274"/>
                <a:gd name="connsiteX46" fmla="*/ 6464300 w 7493000"/>
                <a:gd name="connsiteY46" fmla="*/ 431800 h 2278274"/>
                <a:gd name="connsiteX47" fmla="*/ 6591300 w 7493000"/>
                <a:gd name="connsiteY47" fmla="*/ 381000 h 2278274"/>
                <a:gd name="connsiteX48" fmla="*/ 6654800 w 7493000"/>
                <a:gd name="connsiteY48" fmla="*/ 355600 h 2278274"/>
                <a:gd name="connsiteX49" fmla="*/ 6718300 w 7493000"/>
                <a:gd name="connsiteY49" fmla="*/ 330200 h 2278274"/>
                <a:gd name="connsiteX50" fmla="*/ 6781800 w 7493000"/>
                <a:gd name="connsiteY50" fmla="*/ 304800 h 2278274"/>
                <a:gd name="connsiteX51" fmla="*/ 6883400 w 7493000"/>
                <a:gd name="connsiteY51" fmla="*/ 266700 h 2278274"/>
                <a:gd name="connsiteX52" fmla="*/ 6946900 w 7493000"/>
                <a:gd name="connsiteY52" fmla="*/ 241300 h 2278274"/>
                <a:gd name="connsiteX53" fmla="*/ 6997700 w 7493000"/>
                <a:gd name="connsiteY53" fmla="*/ 203200 h 2278274"/>
                <a:gd name="connsiteX54" fmla="*/ 7035800 w 7493000"/>
                <a:gd name="connsiteY54" fmla="*/ 190500 h 2278274"/>
                <a:gd name="connsiteX55" fmla="*/ 7137400 w 7493000"/>
                <a:gd name="connsiteY55" fmla="*/ 139700 h 2278274"/>
                <a:gd name="connsiteX56" fmla="*/ 7175500 w 7493000"/>
                <a:gd name="connsiteY56" fmla="*/ 114300 h 2278274"/>
                <a:gd name="connsiteX57" fmla="*/ 7251700 w 7493000"/>
                <a:gd name="connsiteY57" fmla="*/ 88900 h 2278274"/>
                <a:gd name="connsiteX58" fmla="*/ 7289800 w 7493000"/>
                <a:gd name="connsiteY58" fmla="*/ 76200 h 2278274"/>
                <a:gd name="connsiteX59" fmla="*/ 7404100 w 7493000"/>
                <a:gd name="connsiteY59" fmla="*/ 38100 h 2278274"/>
                <a:gd name="connsiteX60" fmla="*/ 7454900 w 7493000"/>
                <a:gd name="connsiteY60" fmla="*/ 12700 h 2278274"/>
                <a:gd name="connsiteX61" fmla="*/ 7493000 w 7493000"/>
                <a:gd name="connsiteY61" fmla="*/ 0 h 2278274"/>
                <a:gd name="connsiteX0" fmla="*/ 0 w 7493000"/>
                <a:gd name="connsiteY0" fmla="*/ 2273300 h 2277674"/>
                <a:gd name="connsiteX1" fmla="*/ 1663700 w 7493000"/>
                <a:gd name="connsiteY1" fmla="*/ 2247900 h 2277674"/>
                <a:gd name="connsiteX2" fmla="*/ 1816100 w 7493000"/>
                <a:gd name="connsiteY2" fmla="*/ 2235200 h 2277674"/>
                <a:gd name="connsiteX3" fmla="*/ 1955800 w 7493000"/>
                <a:gd name="connsiteY3" fmla="*/ 2171700 h 2277674"/>
                <a:gd name="connsiteX4" fmla="*/ 1993900 w 7493000"/>
                <a:gd name="connsiteY4" fmla="*/ 2159000 h 2277674"/>
                <a:gd name="connsiteX5" fmla="*/ 2082800 w 7493000"/>
                <a:gd name="connsiteY5" fmla="*/ 2133600 h 2277674"/>
                <a:gd name="connsiteX6" fmla="*/ 2146300 w 7493000"/>
                <a:gd name="connsiteY6" fmla="*/ 2108200 h 2277674"/>
                <a:gd name="connsiteX7" fmla="*/ 2197100 w 7493000"/>
                <a:gd name="connsiteY7" fmla="*/ 2095500 h 2277674"/>
                <a:gd name="connsiteX8" fmla="*/ 2260600 w 7493000"/>
                <a:gd name="connsiteY8" fmla="*/ 2070100 h 2277674"/>
                <a:gd name="connsiteX9" fmla="*/ 2336800 w 7493000"/>
                <a:gd name="connsiteY9" fmla="*/ 2044700 h 2277674"/>
                <a:gd name="connsiteX10" fmla="*/ 2400300 w 7493000"/>
                <a:gd name="connsiteY10" fmla="*/ 2006600 h 2277674"/>
                <a:gd name="connsiteX11" fmla="*/ 2527300 w 7493000"/>
                <a:gd name="connsiteY11" fmla="*/ 1955800 h 2277674"/>
                <a:gd name="connsiteX12" fmla="*/ 2616200 w 7493000"/>
                <a:gd name="connsiteY12" fmla="*/ 1917700 h 2277674"/>
                <a:gd name="connsiteX13" fmla="*/ 2679700 w 7493000"/>
                <a:gd name="connsiteY13" fmla="*/ 1892300 h 2277674"/>
                <a:gd name="connsiteX14" fmla="*/ 2870200 w 7493000"/>
                <a:gd name="connsiteY14" fmla="*/ 1816100 h 2277674"/>
                <a:gd name="connsiteX15" fmla="*/ 2997200 w 7493000"/>
                <a:gd name="connsiteY15" fmla="*/ 1765300 h 2277674"/>
                <a:gd name="connsiteX16" fmla="*/ 3060700 w 7493000"/>
                <a:gd name="connsiteY16" fmla="*/ 1739900 h 2277674"/>
                <a:gd name="connsiteX17" fmla="*/ 3111500 w 7493000"/>
                <a:gd name="connsiteY17" fmla="*/ 1727200 h 2277674"/>
                <a:gd name="connsiteX18" fmla="*/ 3162300 w 7493000"/>
                <a:gd name="connsiteY18" fmla="*/ 1701800 h 2277674"/>
                <a:gd name="connsiteX19" fmla="*/ 3213100 w 7493000"/>
                <a:gd name="connsiteY19" fmla="*/ 1689100 h 2277674"/>
                <a:gd name="connsiteX20" fmla="*/ 3251200 w 7493000"/>
                <a:gd name="connsiteY20" fmla="*/ 1676400 h 2277674"/>
                <a:gd name="connsiteX21" fmla="*/ 3340100 w 7493000"/>
                <a:gd name="connsiteY21" fmla="*/ 1651000 h 2277674"/>
                <a:gd name="connsiteX22" fmla="*/ 3390900 w 7493000"/>
                <a:gd name="connsiteY22" fmla="*/ 1625600 h 2277674"/>
                <a:gd name="connsiteX23" fmla="*/ 3543300 w 7493000"/>
                <a:gd name="connsiteY23" fmla="*/ 1574800 h 2277674"/>
                <a:gd name="connsiteX24" fmla="*/ 3759200 w 7493000"/>
                <a:gd name="connsiteY24" fmla="*/ 1447800 h 2277674"/>
                <a:gd name="connsiteX25" fmla="*/ 3937000 w 7493000"/>
                <a:gd name="connsiteY25" fmla="*/ 1358900 h 2277674"/>
                <a:gd name="connsiteX26" fmla="*/ 4102100 w 7493000"/>
                <a:gd name="connsiteY26" fmla="*/ 1308100 h 2277674"/>
                <a:gd name="connsiteX27" fmla="*/ 4178300 w 7493000"/>
                <a:gd name="connsiteY27" fmla="*/ 1282700 h 2277674"/>
                <a:gd name="connsiteX28" fmla="*/ 4445000 w 7493000"/>
                <a:gd name="connsiteY28" fmla="*/ 1219200 h 2277674"/>
                <a:gd name="connsiteX29" fmla="*/ 4533900 w 7493000"/>
                <a:gd name="connsiteY29" fmla="*/ 1193800 h 2277674"/>
                <a:gd name="connsiteX30" fmla="*/ 4622800 w 7493000"/>
                <a:gd name="connsiteY30" fmla="*/ 1168400 h 2277674"/>
                <a:gd name="connsiteX31" fmla="*/ 4699000 w 7493000"/>
                <a:gd name="connsiteY31" fmla="*/ 1143000 h 2277674"/>
                <a:gd name="connsiteX32" fmla="*/ 4876800 w 7493000"/>
                <a:gd name="connsiteY32" fmla="*/ 1066800 h 2277674"/>
                <a:gd name="connsiteX33" fmla="*/ 4965700 w 7493000"/>
                <a:gd name="connsiteY33" fmla="*/ 1028700 h 2277674"/>
                <a:gd name="connsiteX34" fmla="*/ 5054600 w 7493000"/>
                <a:gd name="connsiteY34" fmla="*/ 1003300 h 2277674"/>
                <a:gd name="connsiteX35" fmla="*/ 5232400 w 7493000"/>
                <a:gd name="connsiteY35" fmla="*/ 927100 h 2277674"/>
                <a:gd name="connsiteX36" fmla="*/ 5321300 w 7493000"/>
                <a:gd name="connsiteY36" fmla="*/ 889000 h 2277674"/>
                <a:gd name="connsiteX37" fmla="*/ 5410200 w 7493000"/>
                <a:gd name="connsiteY37" fmla="*/ 850900 h 2277674"/>
                <a:gd name="connsiteX38" fmla="*/ 5499100 w 7493000"/>
                <a:gd name="connsiteY38" fmla="*/ 812800 h 2277674"/>
                <a:gd name="connsiteX39" fmla="*/ 5575300 w 7493000"/>
                <a:gd name="connsiteY39" fmla="*/ 787400 h 2277674"/>
                <a:gd name="connsiteX40" fmla="*/ 5664200 w 7493000"/>
                <a:gd name="connsiteY40" fmla="*/ 749300 h 2277674"/>
                <a:gd name="connsiteX41" fmla="*/ 5753100 w 7493000"/>
                <a:gd name="connsiteY41" fmla="*/ 736600 h 2277674"/>
                <a:gd name="connsiteX42" fmla="*/ 5905500 w 7493000"/>
                <a:gd name="connsiteY42" fmla="*/ 685800 h 2277674"/>
                <a:gd name="connsiteX43" fmla="*/ 6070600 w 7493000"/>
                <a:gd name="connsiteY43" fmla="*/ 609600 h 2277674"/>
                <a:gd name="connsiteX44" fmla="*/ 6159500 w 7493000"/>
                <a:gd name="connsiteY44" fmla="*/ 571500 h 2277674"/>
                <a:gd name="connsiteX45" fmla="*/ 6311900 w 7493000"/>
                <a:gd name="connsiteY45" fmla="*/ 495300 h 2277674"/>
                <a:gd name="connsiteX46" fmla="*/ 6464300 w 7493000"/>
                <a:gd name="connsiteY46" fmla="*/ 431800 h 2277674"/>
                <a:gd name="connsiteX47" fmla="*/ 6591300 w 7493000"/>
                <a:gd name="connsiteY47" fmla="*/ 381000 h 2277674"/>
                <a:gd name="connsiteX48" fmla="*/ 6654800 w 7493000"/>
                <a:gd name="connsiteY48" fmla="*/ 355600 h 2277674"/>
                <a:gd name="connsiteX49" fmla="*/ 6718300 w 7493000"/>
                <a:gd name="connsiteY49" fmla="*/ 330200 h 2277674"/>
                <a:gd name="connsiteX50" fmla="*/ 6781800 w 7493000"/>
                <a:gd name="connsiteY50" fmla="*/ 304800 h 2277674"/>
                <a:gd name="connsiteX51" fmla="*/ 6883400 w 7493000"/>
                <a:gd name="connsiteY51" fmla="*/ 266700 h 2277674"/>
                <a:gd name="connsiteX52" fmla="*/ 6946900 w 7493000"/>
                <a:gd name="connsiteY52" fmla="*/ 241300 h 2277674"/>
                <a:gd name="connsiteX53" fmla="*/ 6997700 w 7493000"/>
                <a:gd name="connsiteY53" fmla="*/ 203200 h 2277674"/>
                <a:gd name="connsiteX54" fmla="*/ 7035800 w 7493000"/>
                <a:gd name="connsiteY54" fmla="*/ 190500 h 2277674"/>
                <a:gd name="connsiteX55" fmla="*/ 7137400 w 7493000"/>
                <a:gd name="connsiteY55" fmla="*/ 139700 h 2277674"/>
                <a:gd name="connsiteX56" fmla="*/ 7175500 w 7493000"/>
                <a:gd name="connsiteY56" fmla="*/ 114300 h 2277674"/>
                <a:gd name="connsiteX57" fmla="*/ 7251700 w 7493000"/>
                <a:gd name="connsiteY57" fmla="*/ 88900 h 2277674"/>
                <a:gd name="connsiteX58" fmla="*/ 7289800 w 7493000"/>
                <a:gd name="connsiteY58" fmla="*/ 76200 h 2277674"/>
                <a:gd name="connsiteX59" fmla="*/ 7404100 w 7493000"/>
                <a:gd name="connsiteY59" fmla="*/ 38100 h 2277674"/>
                <a:gd name="connsiteX60" fmla="*/ 7454900 w 7493000"/>
                <a:gd name="connsiteY60" fmla="*/ 12700 h 2277674"/>
                <a:gd name="connsiteX61" fmla="*/ 7493000 w 7493000"/>
                <a:gd name="connsiteY61" fmla="*/ 0 h 2277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7493000" h="2277674">
                  <a:moveTo>
                    <a:pt x="0" y="2273300"/>
                  </a:moveTo>
                  <a:cubicBezTo>
                    <a:pt x="282643" y="2289926"/>
                    <a:pt x="1361017" y="2254250"/>
                    <a:pt x="1663700" y="2247900"/>
                  </a:cubicBezTo>
                  <a:cubicBezTo>
                    <a:pt x="1966383" y="2241550"/>
                    <a:pt x="1746194" y="2258502"/>
                    <a:pt x="1816100" y="2235200"/>
                  </a:cubicBezTo>
                  <a:cubicBezTo>
                    <a:pt x="1907451" y="2204750"/>
                    <a:pt x="1926167" y="2184400"/>
                    <a:pt x="1955800" y="2171700"/>
                  </a:cubicBezTo>
                  <a:cubicBezTo>
                    <a:pt x="1985433" y="2159000"/>
                    <a:pt x="1981028" y="2162678"/>
                    <a:pt x="1993900" y="2159000"/>
                  </a:cubicBezTo>
                  <a:cubicBezTo>
                    <a:pt x="2049945" y="2142987"/>
                    <a:pt x="2034080" y="2151870"/>
                    <a:pt x="2082800" y="2133600"/>
                  </a:cubicBezTo>
                  <a:cubicBezTo>
                    <a:pt x="2104146" y="2125595"/>
                    <a:pt x="2124673" y="2115409"/>
                    <a:pt x="2146300" y="2108200"/>
                  </a:cubicBezTo>
                  <a:cubicBezTo>
                    <a:pt x="2162859" y="2102680"/>
                    <a:pt x="2180541" y="2101020"/>
                    <a:pt x="2197100" y="2095500"/>
                  </a:cubicBezTo>
                  <a:cubicBezTo>
                    <a:pt x="2218727" y="2088291"/>
                    <a:pt x="2239175" y="2077891"/>
                    <a:pt x="2260600" y="2070100"/>
                  </a:cubicBezTo>
                  <a:cubicBezTo>
                    <a:pt x="2285762" y="2060950"/>
                    <a:pt x="2312426" y="2055779"/>
                    <a:pt x="2336800" y="2044700"/>
                  </a:cubicBezTo>
                  <a:cubicBezTo>
                    <a:pt x="2359272" y="2034486"/>
                    <a:pt x="2377931" y="2017039"/>
                    <a:pt x="2400300" y="2006600"/>
                  </a:cubicBezTo>
                  <a:cubicBezTo>
                    <a:pt x="2441617" y="1987319"/>
                    <a:pt x="2485140" y="1973160"/>
                    <a:pt x="2527300" y="1955800"/>
                  </a:cubicBezTo>
                  <a:cubicBezTo>
                    <a:pt x="2557112" y="1943525"/>
                    <a:pt x="2586440" y="1930100"/>
                    <a:pt x="2616200" y="1917700"/>
                  </a:cubicBezTo>
                  <a:cubicBezTo>
                    <a:pt x="2637244" y="1908932"/>
                    <a:pt x="2658533" y="1900767"/>
                    <a:pt x="2679700" y="1892300"/>
                  </a:cubicBezTo>
                  <a:lnTo>
                    <a:pt x="2870200" y="1816100"/>
                  </a:lnTo>
                  <a:lnTo>
                    <a:pt x="2997200" y="1765300"/>
                  </a:lnTo>
                  <a:cubicBezTo>
                    <a:pt x="3018367" y="1756833"/>
                    <a:pt x="3038583" y="1745429"/>
                    <a:pt x="3060700" y="1739900"/>
                  </a:cubicBezTo>
                  <a:cubicBezTo>
                    <a:pt x="3077633" y="1735667"/>
                    <a:pt x="3095157" y="1733329"/>
                    <a:pt x="3111500" y="1727200"/>
                  </a:cubicBezTo>
                  <a:cubicBezTo>
                    <a:pt x="3129227" y="1720553"/>
                    <a:pt x="3144573" y="1708447"/>
                    <a:pt x="3162300" y="1701800"/>
                  </a:cubicBezTo>
                  <a:cubicBezTo>
                    <a:pt x="3178643" y="1695671"/>
                    <a:pt x="3196317" y="1693895"/>
                    <a:pt x="3213100" y="1689100"/>
                  </a:cubicBezTo>
                  <a:cubicBezTo>
                    <a:pt x="3225972" y="1685422"/>
                    <a:pt x="3238328" y="1680078"/>
                    <a:pt x="3251200" y="1676400"/>
                  </a:cubicBezTo>
                  <a:cubicBezTo>
                    <a:pt x="3283423" y="1667193"/>
                    <a:pt x="3309650" y="1664050"/>
                    <a:pt x="3340100" y="1651000"/>
                  </a:cubicBezTo>
                  <a:cubicBezTo>
                    <a:pt x="3357501" y="1643542"/>
                    <a:pt x="3373173" y="1632247"/>
                    <a:pt x="3390900" y="1625600"/>
                  </a:cubicBezTo>
                  <a:cubicBezTo>
                    <a:pt x="3441038" y="1606798"/>
                    <a:pt x="3497891" y="1603180"/>
                    <a:pt x="3543300" y="1574800"/>
                  </a:cubicBezTo>
                  <a:cubicBezTo>
                    <a:pt x="3637085" y="1516184"/>
                    <a:pt x="3658853" y="1500155"/>
                    <a:pt x="3759200" y="1447800"/>
                  </a:cubicBezTo>
                  <a:cubicBezTo>
                    <a:pt x="3817947" y="1417149"/>
                    <a:pt x="3872716" y="1374971"/>
                    <a:pt x="3937000" y="1358900"/>
                  </a:cubicBezTo>
                  <a:cubicBezTo>
                    <a:pt x="4026762" y="1336460"/>
                    <a:pt x="3971241" y="1351720"/>
                    <a:pt x="4102100" y="1308100"/>
                  </a:cubicBezTo>
                  <a:cubicBezTo>
                    <a:pt x="4127500" y="1299633"/>
                    <a:pt x="4151795" y="1286486"/>
                    <a:pt x="4178300" y="1282700"/>
                  </a:cubicBezTo>
                  <a:cubicBezTo>
                    <a:pt x="4328219" y="1261283"/>
                    <a:pt x="4238418" y="1278224"/>
                    <a:pt x="4445000" y="1219200"/>
                  </a:cubicBezTo>
                  <a:lnTo>
                    <a:pt x="4533900" y="1193800"/>
                  </a:lnTo>
                  <a:cubicBezTo>
                    <a:pt x="4563533" y="1185333"/>
                    <a:pt x="4593562" y="1178146"/>
                    <a:pt x="4622800" y="1168400"/>
                  </a:cubicBezTo>
                  <a:cubicBezTo>
                    <a:pt x="4648200" y="1159933"/>
                    <a:pt x="4674141" y="1152944"/>
                    <a:pt x="4699000" y="1143000"/>
                  </a:cubicBezTo>
                  <a:cubicBezTo>
                    <a:pt x="4758868" y="1119053"/>
                    <a:pt x="4817533" y="1092200"/>
                    <a:pt x="4876800" y="1066800"/>
                  </a:cubicBezTo>
                  <a:cubicBezTo>
                    <a:pt x="4906433" y="1054100"/>
                    <a:pt x="4934700" y="1037557"/>
                    <a:pt x="4965700" y="1028700"/>
                  </a:cubicBezTo>
                  <a:cubicBezTo>
                    <a:pt x="4995333" y="1020233"/>
                    <a:pt x="5025800" y="1014271"/>
                    <a:pt x="5054600" y="1003300"/>
                  </a:cubicBezTo>
                  <a:cubicBezTo>
                    <a:pt x="5114856" y="980345"/>
                    <a:pt x="5173133" y="952500"/>
                    <a:pt x="5232400" y="927100"/>
                  </a:cubicBezTo>
                  <a:lnTo>
                    <a:pt x="5321300" y="889000"/>
                  </a:lnTo>
                  <a:lnTo>
                    <a:pt x="5410200" y="850900"/>
                  </a:lnTo>
                  <a:cubicBezTo>
                    <a:pt x="5439833" y="838200"/>
                    <a:pt x="5468514" y="822995"/>
                    <a:pt x="5499100" y="812800"/>
                  </a:cubicBezTo>
                  <a:cubicBezTo>
                    <a:pt x="5524500" y="804333"/>
                    <a:pt x="5550311" y="797011"/>
                    <a:pt x="5575300" y="787400"/>
                  </a:cubicBezTo>
                  <a:cubicBezTo>
                    <a:pt x="5605391" y="775826"/>
                    <a:pt x="5633200" y="758157"/>
                    <a:pt x="5664200" y="749300"/>
                  </a:cubicBezTo>
                  <a:cubicBezTo>
                    <a:pt x="5692982" y="741076"/>
                    <a:pt x="5723467" y="740833"/>
                    <a:pt x="5753100" y="736600"/>
                  </a:cubicBezTo>
                  <a:cubicBezTo>
                    <a:pt x="5803900" y="719667"/>
                    <a:pt x="5856282" y="706894"/>
                    <a:pt x="5905500" y="685800"/>
                  </a:cubicBezTo>
                  <a:cubicBezTo>
                    <a:pt x="6159624" y="576890"/>
                    <a:pt x="5843021" y="714636"/>
                    <a:pt x="6070600" y="609600"/>
                  </a:cubicBezTo>
                  <a:cubicBezTo>
                    <a:pt x="6099873" y="596090"/>
                    <a:pt x="6130363" y="585302"/>
                    <a:pt x="6159500" y="571500"/>
                  </a:cubicBezTo>
                  <a:cubicBezTo>
                    <a:pt x="6210829" y="547186"/>
                    <a:pt x="6258018" y="513261"/>
                    <a:pt x="6311900" y="495300"/>
                  </a:cubicBezTo>
                  <a:cubicBezTo>
                    <a:pt x="6471693" y="442036"/>
                    <a:pt x="6304064" y="501903"/>
                    <a:pt x="6464300" y="431800"/>
                  </a:cubicBezTo>
                  <a:cubicBezTo>
                    <a:pt x="6506072" y="413525"/>
                    <a:pt x="6548967" y="397933"/>
                    <a:pt x="6591300" y="381000"/>
                  </a:cubicBezTo>
                  <a:lnTo>
                    <a:pt x="6654800" y="355600"/>
                  </a:lnTo>
                  <a:lnTo>
                    <a:pt x="6718300" y="330200"/>
                  </a:lnTo>
                  <a:cubicBezTo>
                    <a:pt x="6739467" y="321733"/>
                    <a:pt x="6759683" y="310329"/>
                    <a:pt x="6781800" y="304800"/>
                  </a:cubicBezTo>
                  <a:cubicBezTo>
                    <a:pt x="6868461" y="283135"/>
                    <a:pt x="6798013" y="304650"/>
                    <a:pt x="6883400" y="266700"/>
                  </a:cubicBezTo>
                  <a:cubicBezTo>
                    <a:pt x="6904232" y="257441"/>
                    <a:pt x="6926972" y="252371"/>
                    <a:pt x="6946900" y="241300"/>
                  </a:cubicBezTo>
                  <a:cubicBezTo>
                    <a:pt x="6965403" y="231021"/>
                    <a:pt x="6979322" y="213702"/>
                    <a:pt x="6997700" y="203200"/>
                  </a:cubicBezTo>
                  <a:cubicBezTo>
                    <a:pt x="7009323" y="196558"/>
                    <a:pt x="7023613" y="196040"/>
                    <a:pt x="7035800" y="190500"/>
                  </a:cubicBezTo>
                  <a:cubicBezTo>
                    <a:pt x="7070270" y="174832"/>
                    <a:pt x="7105895" y="160703"/>
                    <a:pt x="7137400" y="139700"/>
                  </a:cubicBezTo>
                  <a:cubicBezTo>
                    <a:pt x="7150100" y="131233"/>
                    <a:pt x="7161552" y="120499"/>
                    <a:pt x="7175500" y="114300"/>
                  </a:cubicBezTo>
                  <a:cubicBezTo>
                    <a:pt x="7199966" y="103426"/>
                    <a:pt x="7226300" y="97367"/>
                    <a:pt x="7251700" y="88900"/>
                  </a:cubicBezTo>
                  <a:cubicBezTo>
                    <a:pt x="7264400" y="84667"/>
                    <a:pt x="7276813" y="79447"/>
                    <a:pt x="7289800" y="76200"/>
                  </a:cubicBezTo>
                  <a:cubicBezTo>
                    <a:pt x="7348768" y="61458"/>
                    <a:pt x="7342612" y="65428"/>
                    <a:pt x="7404100" y="38100"/>
                  </a:cubicBezTo>
                  <a:cubicBezTo>
                    <a:pt x="7421400" y="30411"/>
                    <a:pt x="7437499" y="20158"/>
                    <a:pt x="7454900" y="12700"/>
                  </a:cubicBezTo>
                  <a:cubicBezTo>
                    <a:pt x="7467205" y="7427"/>
                    <a:pt x="7493000" y="0"/>
                    <a:pt x="7493000" y="0"/>
                  </a:cubicBezTo>
                </a:path>
              </a:pathLst>
            </a:custGeom>
            <a:noFill/>
            <a:ln w="28575">
              <a:solidFill>
                <a:srgbClr val="FFD4D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FFFF"/>
                </a:solidFill>
                <a:effectLst/>
                <a:uLnTx/>
                <a:uFillTx/>
                <a:latin typeface="Aptos Display" panose="02110004020202020204"/>
                <a:ea typeface="+mn-ea"/>
                <a:cs typeface="Biome" panose="020B0503030204020804" pitchFamily="34" charset="0"/>
                <a:sym typeface="Helvetica Neue"/>
              </a:endParaRPr>
            </a:p>
          </p:txBody>
        </p:sp>
        <p:sp>
          <p:nvSpPr>
            <p:cNvPr id="8" name="Båge 7">
              <a:extLst>
                <a:ext uri="{FF2B5EF4-FFF2-40B4-BE49-F238E27FC236}">
                  <a16:creationId xmlns:a16="http://schemas.microsoft.com/office/drawing/2014/main" id="{4FE58283-9891-E8F3-8DBF-37593DD0FB99}"/>
                </a:ext>
              </a:extLst>
            </p:cNvPr>
            <p:cNvSpPr/>
            <p:nvPr/>
          </p:nvSpPr>
          <p:spPr>
            <a:xfrm rot="9411032" flipV="1">
              <a:off x="2277203" y="3490101"/>
              <a:ext cx="1743536" cy="1123084"/>
            </a:xfrm>
            <a:prstGeom prst="arc">
              <a:avLst>
                <a:gd name="adj1" fmla="val 10754036"/>
                <a:gd name="adj2" fmla="val 0"/>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Display" panose="02110004020202020204"/>
                <a:ea typeface="+mn-ea"/>
                <a:cs typeface="Biome" panose="020B0503030204020804" pitchFamily="34" charset="0"/>
                <a:sym typeface="Helvetica Neue"/>
              </a:endParaRPr>
            </a:p>
          </p:txBody>
        </p:sp>
        <p:sp>
          <p:nvSpPr>
            <p:cNvPr id="9" name="Båge 8">
              <a:extLst>
                <a:ext uri="{FF2B5EF4-FFF2-40B4-BE49-F238E27FC236}">
                  <a16:creationId xmlns:a16="http://schemas.microsoft.com/office/drawing/2014/main" id="{8710DBEE-B566-970D-1CBB-9A2C24D1BEE1}"/>
                </a:ext>
              </a:extLst>
            </p:cNvPr>
            <p:cNvSpPr/>
            <p:nvPr/>
          </p:nvSpPr>
          <p:spPr>
            <a:xfrm rot="9411032" flipV="1">
              <a:off x="4065929" y="2864335"/>
              <a:ext cx="1992488" cy="1116394"/>
            </a:xfrm>
            <a:prstGeom prst="arc">
              <a:avLst>
                <a:gd name="adj1" fmla="val 11643122"/>
                <a:gd name="adj2" fmla="val 0"/>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Display" panose="02110004020202020204"/>
                <a:ea typeface="+mn-ea"/>
                <a:cs typeface="Biome" panose="020B0503030204020804" pitchFamily="34" charset="0"/>
                <a:sym typeface="Helvetica Neue"/>
              </a:endParaRPr>
            </a:p>
          </p:txBody>
        </p:sp>
        <p:sp>
          <p:nvSpPr>
            <p:cNvPr id="10" name="Båge 9">
              <a:extLst>
                <a:ext uri="{FF2B5EF4-FFF2-40B4-BE49-F238E27FC236}">
                  <a16:creationId xmlns:a16="http://schemas.microsoft.com/office/drawing/2014/main" id="{D5BAA384-223F-92F0-C064-D8197D99AAEF}"/>
                </a:ext>
              </a:extLst>
            </p:cNvPr>
            <p:cNvSpPr/>
            <p:nvPr/>
          </p:nvSpPr>
          <p:spPr>
            <a:xfrm rot="9411032" flipV="1">
              <a:off x="5769109" y="1948969"/>
              <a:ext cx="2104807" cy="848999"/>
            </a:xfrm>
            <a:prstGeom prst="arc">
              <a:avLst>
                <a:gd name="adj1" fmla="val 10991679"/>
                <a:gd name="adj2" fmla="val 134283"/>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Display" panose="02110004020202020204"/>
                <a:ea typeface="+mn-ea"/>
                <a:cs typeface="Biome" panose="020B0503030204020804" pitchFamily="34" charset="0"/>
                <a:sym typeface="Helvetica Neue"/>
              </a:endParaRPr>
            </a:p>
          </p:txBody>
        </p:sp>
        <p:sp>
          <p:nvSpPr>
            <p:cNvPr id="11" name="Båge 10">
              <a:extLst>
                <a:ext uri="{FF2B5EF4-FFF2-40B4-BE49-F238E27FC236}">
                  <a16:creationId xmlns:a16="http://schemas.microsoft.com/office/drawing/2014/main" id="{E5CE2FBC-296F-14B2-389B-8AA53C37010A}"/>
                </a:ext>
              </a:extLst>
            </p:cNvPr>
            <p:cNvSpPr/>
            <p:nvPr/>
          </p:nvSpPr>
          <p:spPr>
            <a:xfrm rot="9411032" flipV="1">
              <a:off x="7783752" y="940221"/>
              <a:ext cx="2139789" cy="1287091"/>
            </a:xfrm>
            <a:prstGeom prst="arc">
              <a:avLst>
                <a:gd name="adj1" fmla="val 11535640"/>
                <a:gd name="adj2" fmla="val 0"/>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Display" panose="02110004020202020204"/>
                <a:ea typeface="+mn-ea"/>
                <a:cs typeface="Biome" panose="020B0503030204020804" pitchFamily="34" charset="0"/>
                <a:sym typeface="Helvetica Neue"/>
              </a:endParaRPr>
            </a:p>
          </p:txBody>
        </p:sp>
        <p:sp>
          <p:nvSpPr>
            <p:cNvPr id="12" name="textruta 11">
              <a:extLst>
                <a:ext uri="{FF2B5EF4-FFF2-40B4-BE49-F238E27FC236}">
                  <a16:creationId xmlns:a16="http://schemas.microsoft.com/office/drawing/2014/main" id="{B73A3202-E5C3-4AF4-ACE3-7439C3F10722}"/>
                </a:ext>
              </a:extLst>
            </p:cNvPr>
            <p:cNvSpPr txBox="1"/>
            <p:nvPr/>
          </p:nvSpPr>
          <p:spPr>
            <a:xfrm>
              <a:off x="8176334" y="305116"/>
              <a:ext cx="1438214" cy="323166"/>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Display" panose="02110004020202020204"/>
                  <a:ea typeface="Helvetica Neue"/>
                  <a:cs typeface="Biome" panose="020B0503030204020804" pitchFamily="34" charset="0"/>
                  <a:sym typeface="Helvetica Neue"/>
                </a:rPr>
                <a:t>Vision/målbild</a:t>
              </a:r>
            </a:p>
          </p:txBody>
        </p:sp>
        <p:sp>
          <p:nvSpPr>
            <p:cNvPr id="14" name="Båge 13">
              <a:extLst>
                <a:ext uri="{FF2B5EF4-FFF2-40B4-BE49-F238E27FC236}">
                  <a16:creationId xmlns:a16="http://schemas.microsoft.com/office/drawing/2014/main" id="{9D902B23-704C-8C4B-580F-318A35E1B51B}"/>
                </a:ext>
              </a:extLst>
            </p:cNvPr>
            <p:cNvSpPr/>
            <p:nvPr/>
          </p:nvSpPr>
          <p:spPr>
            <a:xfrm rot="10011730" flipV="1">
              <a:off x="1355785" y="4089274"/>
              <a:ext cx="826138" cy="606108"/>
            </a:xfrm>
            <a:prstGeom prst="arc">
              <a:avLst>
                <a:gd name="adj1" fmla="val 10492965"/>
                <a:gd name="adj2" fmla="val 0"/>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9EB5"/>
                </a:solidFill>
                <a:effectLst/>
                <a:uLnTx/>
                <a:uFillTx/>
                <a:latin typeface="Aptos Display" panose="02110004020202020204"/>
                <a:ea typeface="+mn-ea"/>
                <a:cs typeface="Biome" panose="020B0503030204020804" pitchFamily="34" charset="0"/>
                <a:sym typeface="Helvetica Neue"/>
              </a:endParaRPr>
            </a:p>
          </p:txBody>
        </p:sp>
        <p:sp>
          <p:nvSpPr>
            <p:cNvPr id="3" name="Rubrik 1">
              <a:extLst>
                <a:ext uri="{FF2B5EF4-FFF2-40B4-BE49-F238E27FC236}">
                  <a16:creationId xmlns:a16="http://schemas.microsoft.com/office/drawing/2014/main" id="{1A07272C-B933-A85B-1AA3-DBC14C1C63A5}"/>
                </a:ext>
              </a:extLst>
            </p:cNvPr>
            <p:cNvSpPr txBox="1">
              <a:spLocks/>
            </p:cNvSpPr>
            <p:nvPr/>
          </p:nvSpPr>
          <p:spPr>
            <a:xfrm>
              <a:off x="-472807" y="425837"/>
              <a:ext cx="10515600" cy="1325563"/>
            </a:xfrm>
            <a:prstGeom prst="rect">
              <a:avLst/>
            </a:prstGeom>
          </p:spPr>
          <p:txBody>
            <a:bodyPr vert="horz" lIns="182880" tIns="91440" rIns="182880" bIns="91440" rtlCol="0" anchor="ctr">
              <a:normAutofit/>
            </a:bodyPr>
            <a:lstStyle>
              <a:lvl1pPr algn="l" defTabSz="914400" rtl="0" eaLnBrk="1" latinLnBrk="0" hangingPunct="1">
                <a:lnSpc>
                  <a:spcPct val="90000"/>
                </a:lnSpc>
                <a:spcBef>
                  <a:spcPct val="0"/>
                </a:spcBef>
                <a:buNone/>
                <a:defRPr sz="4400" kern="1200">
                  <a:solidFill>
                    <a:schemeClr val="bg1"/>
                  </a:solidFill>
                  <a:latin typeface="Montserrat" pitchFamily="2" charset="77"/>
                  <a:ea typeface="+mj-ea"/>
                  <a:cs typeface="+mj-cs"/>
                </a:defRPr>
              </a:lvl1pPr>
            </a:lstStyle>
            <a:p>
              <a:pPr marL="0" marR="0" lvl="0" indent="0" algn="l" defTabSz="1828800" rtl="0" eaLnBrk="1" fontAlgn="auto" latinLnBrk="0" hangingPunct="1">
                <a:lnSpc>
                  <a:spcPct val="90000"/>
                </a:lnSpc>
                <a:spcBef>
                  <a:spcPct val="0"/>
                </a:spcBef>
                <a:spcAft>
                  <a:spcPts val="0"/>
                </a:spcAft>
                <a:buClrTx/>
                <a:buSzTx/>
                <a:buFontTx/>
                <a:buNone/>
                <a:tabLst/>
                <a:defRPr/>
              </a:pPr>
              <a:endParaRPr kumimoji="0" lang="sv-SE" sz="8800" b="0" i="0" u="none" strike="noStrike" kern="1200" cap="none" spc="0" normalizeH="0" baseline="0" noProof="0">
                <a:ln>
                  <a:noFill/>
                </a:ln>
                <a:solidFill>
                  <a:srgbClr val="FFFFFF"/>
                </a:solidFill>
                <a:effectLst/>
                <a:uLnTx/>
                <a:uFillTx/>
                <a:latin typeface="Montserrat" pitchFamily="2" charset="77"/>
                <a:ea typeface="+mj-ea"/>
                <a:cs typeface="+mj-cs"/>
                <a:sym typeface="Helvetica Neue"/>
              </a:endParaRPr>
            </a:p>
          </p:txBody>
        </p:sp>
        <p:cxnSp>
          <p:nvCxnSpPr>
            <p:cNvPr id="22" name="Rak 21">
              <a:extLst>
                <a:ext uri="{FF2B5EF4-FFF2-40B4-BE49-F238E27FC236}">
                  <a16:creationId xmlns:a16="http://schemas.microsoft.com/office/drawing/2014/main" id="{62AF461D-13C4-CBD1-662B-A4386865023C}"/>
                </a:ext>
              </a:extLst>
            </p:cNvPr>
            <p:cNvCxnSpPr>
              <a:cxnSpLocks/>
              <a:stCxn id="24" idx="1"/>
            </p:cNvCxnSpPr>
            <p:nvPr/>
          </p:nvCxnSpPr>
          <p:spPr>
            <a:xfrm flipH="1">
              <a:off x="1219557" y="5083518"/>
              <a:ext cx="10363814" cy="2308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extruta 23">
              <a:extLst>
                <a:ext uri="{FF2B5EF4-FFF2-40B4-BE49-F238E27FC236}">
                  <a16:creationId xmlns:a16="http://schemas.microsoft.com/office/drawing/2014/main" id="{5AA13AAE-A935-8480-D88F-C727DBA43F23}"/>
                </a:ext>
              </a:extLst>
            </p:cNvPr>
            <p:cNvSpPr txBox="1"/>
            <p:nvPr/>
          </p:nvSpPr>
          <p:spPr>
            <a:xfrm>
              <a:off x="11583371" y="4921935"/>
              <a:ext cx="646190" cy="323166"/>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Tid</a:t>
              </a:r>
            </a:p>
          </p:txBody>
        </p:sp>
        <p:sp>
          <p:nvSpPr>
            <p:cNvPr id="25" name="textruta 24">
              <a:extLst>
                <a:ext uri="{FF2B5EF4-FFF2-40B4-BE49-F238E27FC236}">
                  <a16:creationId xmlns:a16="http://schemas.microsoft.com/office/drawing/2014/main" id="{2365EBA6-0DC9-7C0C-010E-823ED35BCDAC}"/>
                </a:ext>
              </a:extLst>
            </p:cNvPr>
            <p:cNvSpPr txBox="1"/>
            <p:nvPr/>
          </p:nvSpPr>
          <p:spPr>
            <a:xfrm>
              <a:off x="756887" y="5104455"/>
              <a:ext cx="516328" cy="323166"/>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Idag</a:t>
              </a:r>
            </a:p>
          </p:txBody>
        </p:sp>
        <p:sp>
          <p:nvSpPr>
            <p:cNvPr id="26" name="5-udd 25">
              <a:extLst>
                <a:ext uri="{FF2B5EF4-FFF2-40B4-BE49-F238E27FC236}">
                  <a16:creationId xmlns:a16="http://schemas.microsoft.com/office/drawing/2014/main" id="{EDB1BDB6-3F37-4EB5-9E67-A938FFACB222}"/>
                </a:ext>
              </a:extLst>
            </p:cNvPr>
            <p:cNvSpPr/>
            <p:nvPr/>
          </p:nvSpPr>
          <p:spPr>
            <a:xfrm>
              <a:off x="1048794" y="4225251"/>
              <a:ext cx="341523" cy="388345"/>
            </a:xfrm>
            <a:prstGeom prst="star5">
              <a:avLst/>
            </a:prstGeom>
            <a:solidFill>
              <a:srgbClr val="FFD4D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FFFF"/>
                </a:solidFill>
                <a:effectLst/>
                <a:uLnTx/>
                <a:uFillTx/>
                <a:latin typeface="Aptos" panose="02110004020202020204"/>
                <a:ea typeface="+mn-ea"/>
                <a:cs typeface="+mn-cs"/>
                <a:sym typeface="Helvetica Neue"/>
              </a:endParaRPr>
            </a:p>
          </p:txBody>
        </p:sp>
        <p:sp>
          <p:nvSpPr>
            <p:cNvPr id="29" name="5-udd 28">
              <a:extLst>
                <a:ext uri="{FF2B5EF4-FFF2-40B4-BE49-F238E27FC236}">
                  <a16:creationId xmlns:a16="http://schemas.microsoft.com/office/drawing/2014/main" id="{01B192DD-164E-FD19-B830-25CCF77F7EBA}"/>
                </a:ext>
              </a:extLst>
            </p:cNvPr>
            <p:cNvSpPr/>
            <p:nvPr/>
          </p:nvSpPr>
          <p:spPr>
            <a:xfrm>
              <a:off x="9663688" y="58651"/>
              <a:ext cx="960829" cy="919304"/>
            </a:xfrm>
            <a:prstGeom prst="star5">
              <a:avLst/>
            </a:prstGeom>
            <a:solidFill>
              <a:srgbClr val="FF9E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FFFF"/>
                </a:solidFill>
                <a:effectLst/>
                <a:uLnTx/>
                <a:uFillTx/>
                <a:latin typeface="Aptos" panose="02110004020202020204"/>
                <a:ea typeface="+mn-ea"/>
                <a:cs typeface="+mn-cs"/>
                <a:sym typeface="Helvetica Neue"/>
              </a:endParaRPr>
            </a:p>
          </p:txBody>
        </p:sp>
        <p:cxnSp>
          <p:nvCxnSpPr>
            <p:cNvPr id="5" name="Rak 4">
              <a:extLst>
                <a:ext uri="{FF2B5EF4-FFF2-40B4-BE49-F238E27FC236}">
                  <a16:creationId xmlns:a16="http://schemas.microsoft.com/office/drawing/2014/main" id="{6BC057EF-45E4-C836-04EF-AA3C9D1F8A5B}"/>
                </a:ext>
              </a:extLst>
            </p:cNvPr>
            <p:cNvCxnSpPr/>
            <p:nvPr/>
          </p:nvCxnSpPr>
          <p:spPr>
            <a:xfrm>
              <a:off x="2239994" y="4327439"/>
              <a:ext cx="0" cy="90559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Rak 14">
              <a:extLst>
                <a:ext uri="{FF2B5EF4-FFF2-40B4-BE49-F238E27FC236}">
                  <a16:creationId xmlns:a16="http://schemas.microsoft.com/office/drawing/2014/main" id="{419199C3-4823-9C2B-7788-2FF75CE19CFA}"/>
                </a:ext>
              </a:extLst>
            </p:cNvPr>
            <p:cNvCxnSpPr>
              <a:cxnSpLocks/>
            </p:cNvCxnSpPr>
            <p:nvPr/>
          </p:nvCxnSpPr>
          <p:spPr>
            <a:xfrm>
              <a:off x="4036259" y="3772456"/>
              <a:ext cx="0" cy="14605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Rak 26">
              <a:extLst>
                <a:ext uri="{FF2B5EF4-FFF2-40B4-BE49-F238E27FC236}">
                  <a16:creationId xmlns:a16="http://schemas.microsoft.com/office/drawing/2014/main" id="{49566C77-8E3A-5C1D-3744-2E5346FFFF75}"/>
                </a:ext>
              </a:extLst>
            </p:cNvPr>
            <p:cNvCxnSpPr>
              <a:cxnSpLocks/>
            </p:cNvCxnSpPr>
            <p:nvPr/>
          </p:nvCxnSpPr>
          <p:spPr>
            <a:xfrm>
              <a:off x="5832524" y="2833227"/>
              <a:ext cx="0" cy="24580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Rak 29">
              <a:extLst>
                <a:ext uri="{FF2B5EF4-FFF2-40B4-BE49-F238E27FC236}">
                  <a16:creationId xmlns:a16="http://schemas.microsoft.com/office/drawing/2014/main" id="{3542D5D7-F4B4-8020-F2FD-6696EEA637E4}"/>
                </a:ext>
              </a:extLst>
            </p:cNvPr>
            <p:cNvCxnSpPr>
              <a:cxnSpLocks/>
            </p:cNvCxnSpPr>
            <p:nvPr/>
          </p:nvCxnSpPr>
          <p:spPr>
            <a:xfrm>
              <a:off x="7803450" y="1963575"/>
              <a:ext cx="0" cy="32694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Rak 31">
              <a:extLst>
                <a:ext uri="{FF2B5EF4-FFF2-40B4-BE49-F238E27FC236}">
                  <a16:creationId xmlns:a16="http://schemas.microsoft.com/office/drawing/2014/main" id="{2DA400CF-F0F4-56B2-340B-6679E9F36F35}"/>
                </a:ext>
              </a:extLst>
            </p:cNvPr>
            <p:cNvCxnSpPr>
              <a:cxnSpLocks/>
            </p:cNvCxnSpPr>
            <p:nvPr/>
          </p:nvCxnSpPr>
          <p:spPr>
            <a:xfrm>
              <a:off x="9764102" y="955797"/>
              <a:ext cx="0" cy="42772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textruta 35">
              <a:extLst>
                <a:ext uri="{FF2B5EF4-FFF2-40B4-BE49-F238E27FC236}">
                  <a16:creationId xmlns:a16="http://schemas.microsoft.com/office/drawing/2014/main" id="{CD956988-912D-0B39-0FB3-8F7BD0C5F705}"/>
                </a:ext>
              </a:extLst>
            </p:cNvPr>
            <p:cNvSpPr txBox="1"/>
            <p:nvPr/>
          </p:nvSpPr>
          <p:spPr>
            <a:xfrm>
              <a:off x="1946966" y="5235125"/>
              <a:ext cx="586059" cy="600165"/>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31/3</a:t>
              </a:r>
              <a:br>
                <a:rPr kumimoji="0" lang="sv-SE" sz="3600" b="0" i="0" u="none" strike="noStrike" kern="1200" cap="none" spc="0" normalizeH="0" baseline="0" noProof="0">
                  <a:ln>
                    <a:noFill/>
                  </a:ln>
                  <a:solidFill>
                    <a:srgbClr val="203A59"/>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2026</a:t>
              </a:r>
            </a:p>
          </p:txBody>
        </p:sp>
        <p:sp>
          <p:nvSpPr>
            <p:cNvPr id="37" name="textruta 36">
              <a:extLst>
                <a:ext uri="{FF2B5EF4-FFF2-40B4-BE49-F238E27FC236}">
                  <a16:creationId xmlns:a16="http://schemas.microsoft.com/office/drawing/2014/main" id="{42768CAC-9AED-95F1-140B-713D004D3E9F}"/>
                </a:ext>
              </a:extLst>
            </p:cNvPr>
            <p:cNvSpPr txBox="1"/>
            <p:nvPr/>
          </p:nvSpPr>
          <p:spPr>
            <a:xfrm>
              <a:off x="3715731" y="5235125"/>
              <a:ext cx="664605" cy="600165"/>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31/12</a:t>
              </a:r>
              <a:br>
                <a:rPr kumimoji="0" lang="sv-SE" sz="3600" b="0" i="0" u="none" strike="noStrike" kern="1200" cap="none" spc="0" normalizeH="0" baseline="0" noProof="0">
                  <a:ln>
                    <a:noFill/>
                  </a:ln>
                  <a:solidFill>
                    <a:srgbClr val="203A59"/>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2026</a:t>
              </a:r>
            </a:p>
          </p:txBody>
        </p:sp>
        <p:sp>
          <p:nvSpPr>
            <p:cNvPr id="38" name="textruta 37">
              <a:extLst>
                <a:ext uri="{FF2B5EF4-FFF2-40B4-BE49-F238E27FC236}">
                  <a16:creationId xmlns:a16="http://schemas.microsoft.com/office/drawing/2014/main" id="{39715CD5-78C5-F5D7-4CC5-2222CB0BAF5D}"/>
                </a:ext>
              </a:extLst>
            </p:cNvPr>
            <p:cNvSpPr txBox="1"/>
            <p:nvPr/>
          </p:nvSpPr>
          <p:spPr>
            <a:xfrm>
              <a:off x="5489733" y="5235125"/>
              <a:ext cx="664605" cy="600165"/>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31/12</a:t>
              </a:r>
              <a:br>
                <a:rPr kumimoji="0" lang="sv-SE" sz="3600" b="0" i="0" u="none" strike="noStrike" kern="1200" cap="none" spc="0" normalizeH="0" baseline="0" noProof="0">
                  <a:ln>
                    <a:noFill/>
                  </a:ln>
                  <a:solidFill>
                    <a:srgbClr val="203A59"/>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2027</a:t>
              </a:r>
            </a:p>
          </p:txBody>
        </p:sp>
        <p:sp>
          <p:nvSpPr>
            <p:cNvPr id="39" name="textruta 38">
              <a:extLst>
                <a:ext uri="{FF2B5EF4-FFF2-40B4-BE49-F238E27FC236}">
                  <a16:creationId xmlns:a16="http://schemas.microsoft.com/office/drawing/2014/main" id="{10BFCB54-5859-509B-52E8-DF2E035D0C1F}"/>
                </a:ext>
              </a:extLst>
            </p:cNvPr>
            <p:cNvSpPr txBox="1"/>
            <p:nvPr/>
          </p:nvSpPr>
          <p:spPr>
            <a:xfrm>
              <a:off x="7495651" y="5235125"/>
              <a:ext cx="664605" cy="600165"/>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31/12</a:t>
              </a:r>
              <a:br>
                <a:rPr kumimoji="0" lang="sv-SE" sz="3600" b="0" i="0" u="none" strike="noStrike" kern="1200" cap="none" spc="0" normalizeH="0" baseline="0" noProof="0">
                  <a:ln>
                    <a:noFill/>
                  </a:ln>
                  <a:solidFill>
                    <a:srgbClr val="203A59"/>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2028</a:t>
              </a:r>
            </a:p>
          </p:txBody>
        </p:sp>
        <p:sp>
          <p:nvSpPr>
            <p:cNvPr id="40" name="textruta 39">
              <a:extLst>
                <a:ext uri="{FF2B5EF4-FFF2-40B4-BE49-F238E27FC236}">
                  <a16:creationId xmlns:a16="http://schemas.microsoft.com/office/drawing/2014/main" id="{5620EC2E-16C6-5C32-8AAB-1431E2225E61}"/>
                </a:ext>
              </a:extLst>
            </p:cNvPr>
            <p:cNvSpPr txBox="1"/>
            <p:nvPr/>
          </p:nvSpPr>
          <p:spPr>
            <a:xfrm>
              <a:off x="9402476" y="5235125"/>
              <a:ext cx="664605" cy="600165"/>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31/12</a:t>
              </a:r>
              <a:br>
                <a:rPr kumimoji="0" lang="sv-SE" sz="3600" b="0" i="0" u="none" strike="noStrike" kern="1200" cap="none" spc="0" normalizeH="0" baseline="0" noProof="0">
                  <a:ln>
                    <a:noFill/>
                  </a:ln>
                  <a:solidFill>
                    <a:srgbClr val="203A59"/>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2029</a:t>
              </a:r>
            </a:p>
          </p:txBody>
        </p:sp>
      </p:grpSp>
      <p:sp>
        <p:nvSpPr>
          <p:cNvPr id="6" name="textruta 5">
            <a:extLst>
              <a:ext uri="{FF2B5EF4-FFF2-40B4-BE49-F238E27FC236}">
                <a16:creationId xmlns:a16="http://schemas.microsoft.com/office/drawing/2014/main" id="{F58EE72A-238A-E575-6FE1-C6ED09E1EAC3}"/>
              </a:ext>
            </a:extLst>
          </p:cNvPr>
          <p:cNvSpPr txBox="1"/>
          <p:nvPr/>
        </p:nvSpPr>
        <p:spPr>
          <a:xfrm>
            <a:off x="1462423" y="3450365"/>
            <a:ext cx="7104086" cy="1938992"/>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4000" b="0" i="0" u="none" strike="noStrike" kern="1200" cap="none" spc="0" normalizeH="0" baseline="0" noProof="0">
                <a:ln>
                  <a:noFill/>
                </a:ln>
                <a:solidFill>
                  <a:srgbClr val="FFFFFF"/>
                </a:solidFill>
                <a:effectLst/>
                <a:uLnTx/>
                <a:uFillTx/>
                <a:latin typeface="Aptos Display" panose="02110004020202020204"/>
                <a:ea typeface="Helvetica Neue"/>
                <a:cs typeface="Helvetica Neue"/>
                <a:sym typeface="Helvetica Neue"/>
              </a:rPr>
              <a:t>Vilka </a:t>
            </a:r>
            <a:r>
              <a:rPr kumimoji="0" lang="sv-SE" sz="4000" b="0" i="0" u="none" strike="noStrike" kern="1200" cap="none" spc="0" normalizeH="0" baseline="0" noProof="0">
                <a:ln>
                  <a:noFill/>
                </a:ln>
                <a:solidFill>
                  <a:srgbClr val="FF9EB5"/>
                </a:solidFill>
                <a:effectLst/>
                <a:uLnTx/>
                <a:uFillTx/>
                <a:latin typeface="Aptos Display" panose="02110004020202020204"/>
                <a:ea typeface="Helvetica Neue"/>
                <a:cs typeface="Helvetica Neue"/>
                <a:sym typeface="Helvetica Neue"/>
              </a:rPr>
              <a:t>MÅL</a:t>
            </a:r>
            <a:r>
              <a:rPr kumimoji="0" lang="sv-SE" sz="4000" b="0" i="0" u="none" strike="noStrike" kern="1200" cap="none" spc="0" normalizeH="0" baseline="0" noProof="0">
                <a:ln>
                  <a:noFill/>
                </a:ln>
                <a:solidFill>
                  <a:srgbClr val="FFFFFF"/>
                </a:solidFill>
                <a:effectLst/>
                <a:uLnTx/>
                <a:uFillTx/>
                <a:latin typeface="Aptos Display" panose="02110004020202020204"/>
                <a:ea typeface="Helvetica Neue"/>
                <a:cs typeface="Helvetica Neue"/>
                <a:sym typeface="Helvetica Neue"/>
              </a:rPr>
              <a:t>, måste uppnås på kort sikt för att säkerställa </a:t>
            </a:r>
            <a:r>
              <a:rPr kumimoji="0" lang="sv-SE" sz="4000" b="0" i="0" u="none" strike="noStrike" kern="1200" cap="none" spc="0" normalizeH="0" baseline="0" noProof="0">
                <a:ln>
                  <a:noFill/>
                </a:ln>
                <a:solidFill>
                  <a:srgbClr val="FF9EB5"/>
                </a:solidFill>
                <a:effectLst/>
                <a:uLnTx/>
                <a:uFillTx/>
                <a:latin typeface="Aptos Display" panose="02110004020202020204"/>
                <a:ea typeface="Helvetica Neue"/>
                <a:cs typeface="Helvetica Neue"/>
                <a:sym typeface="Helvetica Neue"/>
              </a:rPr>
              <a:t>strategisk</a:t>
            </a:r>
            <a:r>
              <a:rPr kumimoji="0" lang="sv-SE" sz="4000" b="0" i="0" u="none" strike="noStrike" kern="1200" cap="none" spc="0" normalizeH="0" baseline="0" noProof="0">
                <a:ln>
                  <a:noFill/>
                </a:ln>
                <a:solidFill>
                  <a:srgbClr val="FFFFFF"/>
                </a:solidFill>
                <a:effectLst/>
                <a:uLnTx/>
                <a:uFillTx/>
                <a:latin typeface="Aptos Display" panose="02110004020202020204"/>
                <a:ea typeface="Helvetica Neue"/>
                <a:cs typeface="Helvetica Neue"/>
                <a:sym typeface="Helvetica Neue"/>
              </a:rPr>
              <a:t> </a:t>
            </a:r>
            <a:r>
              <a:rPr kumimoji="0" lang="sv-SE" sz="4000" b="0" i="0" u="none" strike="noStrike" kern="1200" cap="none" spc="0" normalizeH="0" baseline="0" noProof="0">
                <a:ln>
                  <a:noFill/>
                </a:ln>
                <a:solidFill>
                  <a:srgbClr val="FF9EB5"/>
                </a:solidFill>
                <a:effectLst/>
                <a:uLnTx/>
                <a:uFillTx/>
                <a:latin typeface="Aptos Display" panose="02110004020202020204"/>
                <a:ea typeface="Helvetica Neue"/>
                <a:cs typeface="Helvetica Neue"/>
                <a:sym typeface="Helvetica Neue"/>
              </a:rPr>
              <a:t>framgång</a:t>
            </a:r>
            <a:r>
              <a:rPr kumimoji="0" lang="sv-SE" sz="4000" b="0" i="0" u="none" strike="noStrike" kern="1200" cap="none" spc="0" normalizeH="0" baseline="0" noProof="0">
                <a:ln>
                  <a:noFill/>
                </a:ln>
                <a:solidFill>
                  <a:srgbClr val="FFFFFF"/>
                </a:solidFill>
                <a:effectLst/>
                <a:uLnTx/>
                <a:uFillTx/>
                <a:latin typeface="Aptos Display" panose="02110004020202020204"/>
                <a:ea typeface="Helvetica Neue"/>
                <a:cs typeface="Helvetica Neue"/>
                <a:sym typeface="Helvetica Neue"/>
              </a:rPr>
              <a:t>?</a:t>
            </a:r>
          </a:p>
        </p:txBody>
      </p:sp>
      <p:sp>
        <p:nvSpPr>
          <p:cNvPr id="4" name="Effect in leadership">
            <a:extLst>
              <a:ext uri="{FF2B5EF4-FFF2-40B4-BE49-F238E27FC236}">
                <a16:creationId xmlns:a16="http://schemas.microsoft.com/office/drawing/2014/main" id="{31E34697-B397-7CF2-DCC4-B0A11D2948DC}"/>
              </a:ext>
            </a:extLst>
          </p:cNvPr>
          <p:cNvSpPr txBox="1"/>
          <p:nvPr/>
        </p:nvSpPr>
        <p:spPr>
          <a:xfrm>
            <a:off x="1524459" y="890911"/>
            <a:ext cx="21117827" cy="790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l">
              <a:defRPr sz="4200" b="0">
                <a:latin typeface="IBM Plex Sans SemiBold"/>
                <a:ea typeface="IBM Plex Sans SemiBold"/>
                <a:cs typeface="IBM Plex Sans SemiBold"/>
                <a:sym typeface="IBM Plex Sans SemiBold"/>
              </a:defRPr>
            </a:lvl1p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4200" b="0" i="0" u="none" strike="noStrike" kern="0" cap="none" spc="0" normalizeH="0" baseline="0" noProof="0">
                <a:ln>
                  <a:noFill/>
                </a:ln>
                <a:solidFill>
                  <a:srgbClr val="FFFFFF"/>
                </a:solidFill>
                <a:effectLst/>
                <a:uLnTx/>
                <a:uFillTx/>
                <a:latin typeface="IBM Plex Sans SemiBold"/>
                <a:sym typeface="IBM Plex Sans SemiBold"/>
              </a:rPr>
              <a:t>Vad?</a:t>
            </a:r>
            <a:endParaRPr kumimoji="0" lang="en-GB" sz="42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18" name="object 9">
            <a:extLst>
              <a:ext uri="{FF2B5EF4-FFF2-40B4-BE49-F238E27FC236}">
                <a16:creationId xmlns:a16="http://schemas.microsoft.com/office/drawing/2014/main" id="{4A07E3EE-0756-3EFA-5A20-FC5133E56A3C}"/>
              </a:ext>
            </a:extLst>
          </p:cNvPr>
          <p:cNvSpPr/>
          <p:nvPr/>
        </p:nvSpPr>
        <p:spPr>
          <a:xfrm>
            <a:off x="1550483" y="12663433"/>
            <a:ext cx="1526781" cy="51307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399983093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6758 0.07916 L 0.73971 -0.52153 " pathEditMode="relative" rAng="0" ptsTypes="AA">
                                      <p:cBhvr>
                                        <p:cTn id="6" dur="2000" fill="hold"/>
                                        <p:tgtEl>
                                          <p:spTgt spid="2"/>
                                        </p:tgtEl>
                                        <p:attrNameLst>
                                          <p:attrName>ppt_x</p:attrName>
                                          <p:attrName>ppt_y</p:attrName>
                                        </p:attrNameLst>
                                      </p:cBhvr>
                                      <p:rCtr x="40365" y="-30035"/>
                                    </p:animMotion>
                                  </p:childTnLst>
                                </p:cTn>
                              </p:par>
                              <p:par>
                                <p:cTn id="7" presetID="6" presetClass="emph" presetSubtype="0" fill="hold" nodeType="withEffect">
                                  <p:stCondLst>
                                    <p:cond delay="0"/>
                                  </p:stCondLst>
                                  <p:childTnLst>
                                    <p:animScale>
                                      <p:cBhvr>
                                        <p:cTn id="8" dur="2000" fill="hold"/>
                                        <p:tgtEl>
                                          <p:spTgt spid="2"/>
                                        </p:tgtEl>
                                      </p:cBhvr>
                                      <p:by x="225000" y="225000"/>
                                    </p:animScale>
                                  </p:childTnLst>
                                </p:cTn>
                              </p:par>
                            </p:childTnLst>
                          </p:cTn>
                        </p:par>
                        <p:par>
                          <p:cTn id="9" fill="hold">
                            <p:stCondLst>
                              <p:cond delay="2000"/>
                            </p:stCondLst>
                            <p:childTnLst>
                              <p:par>
                                <p:cTn id="10" presetID="1"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F49FA-1B9D-91D6-526E-80F1F353938B}"/>
            </a:ext>
          </a:extLst>
        </p:cNvPr>
        <p:cNvGrpSpPr/>
        <p:nvPr/>
      </p:nvGrpSpPr>
      <p:grpSpPr>
        <a:xfrm>
          <a:off x="0" y="0"/>
          <a:ext cx="0" cy="0"/>
          <a:chOff x="0" y="0"/>
          <a:chExt cx="0" cy="0"/>
        </a:xfrm>
      </p:grpSpPr>
      <p:pic>
        <p:nvPicPr>
          <p:cNvPr id="22" name="vinklad-laptop-mockup-en.gif" descr="vinklad-laptop-mockup-en.gif">
            <a:extLst>
              <a:ext uri="{FF2B5EF4-FFF2-40B4-BE49-F238E27FC236}">
                <a16:creationId xmlns:a16="http://schemas.microsoft.com/office/drawing/2014/main" id="{E2B639B4-2458-7EA6-146D-AA434F6791A8}"/>
              </a:ext>
            </a:extLst>
          </p:cNvPr>
          <p:cNvPicPr>
            <a:picLocks/>
          </p:cNvPicPr>
          <p:nvPr/>
        </p:nvPicPr>
        <p:blipFill>
          <a:blip r:embed="rId3"/>
          <a:stretch>
            <a:fillRect/>
          </a:stretch>
        </p:blipFill>
        <p:spPr>
          <a:xfrm flipH="1">
            <a:off x="12864892" y="3298740"/>
            <a:ext cx="5542694" cy="4044880"/>
          </a:xfrm>
          <a:prstGeom prst="rect">
            <a:avLst/>
          </a:prstGeom>
          <a:ln w="12700">
            <a:miter lim="400000"/>
          </a:ln>
        </p:spPr>
      </p:pic>
      <p:sp>
        <p:nvSpPr>
          <p:cNvPr id="2" name="Rektangel">
            <a:extLst>
              <a:ext uri="{FF2B5EF4-FFF2-40B4-BE49-F238E27FC236}">
                <a16:creationId xmlns:a16="http://schemas.microsoft.com/office/drawing/2014/main" id="{518DDCCD-330E-41B1-9836-2F3889B35D27}"/>
              </a:ext>
            </a:extLst>
          </p:cNvPr>
          <p:cNvSpPr/>
          <p:nvPr/>
        </p:nvSpPr>
        <p:spPr>
          <a:xfrm>
            <a:off x="-400113" y="8622000"/>
            <a:ext cx="26168027" cy="5123027"/>
          </a:xfrm>
          <a:prstGeom prst="rect">
            <a:avLst/>
          </a:prstGeom>
          <a:solidFill>
            <a:srgbClr val="2B2456"/>
          </a:solidFill>
          <a:ln w="12700">
            <a:miter lim="400000"/>
          </a:ln>
        </p:spPr>
        <p:txBody>
          <a:bodyPr lIns="71437" tIns="71437" rIns="71437" bIns="71437" anchor="ctr"/>
          <a:lstStyle/>
          <a:p>
            <a:pPr marL="0" marR="0" lvl="0" indent="0" algn="ctr" defTabSz="821531" rtl="0" eaLnBrk="1" fontAlgn="auto" latinLnBrk="0" hangingPunct="0">
              <a:lnSpc>
                <a:spcPct val="100000"/>
              </a:lnSpc>
              <a:spcBef>
                <a:spcPts val="0"/>
              </a:spcBef>
              <a:spcAft>
                <a:spcPts val="0"/>
              </a:spcAft>
              <a:buClrTx/>
              <a:buSzTx/>
              <a:buFontTx/>
              <a:buNone/>
              <a:tabLst/>
              <a:defRPr sz="3000" b="0">
                <a:solidFill>
                  <a:srgbClr val="EF5FA7">
                    <a:hueOff val="11637209"/>
                    <a:satOff val="-3448"/>
                    <a:lumOff val="8431"/>
                  </a:srgbClr>
                </a:solidFill>
                <a:latin typeface="+mn-lt"/>
                <a:ea typeface="+mn-ea"/>
                <a:cs typeface="+mn-cs"/>
                <a:sym typeface="Helvetica Neue Medium"/>
              </a:defRPr>
            </a:pPr>
            <a:endParaRPr kumimoji="0" sz="3000" b="0" i="0" u="none" strike="noStrike" kern="0" cap="none" spc="0" normalizeH="0" baseline="0" noProof="0">
              <a:ln>
                <a:noFill/>
              </a:ln>
              <a:solidFill>
                <a:srgbClr val="EF5FA7">
                  <a:hueOff val="11637209"/>
                  <a:satOff val="-3448"/>
                  <a:lumOff val="8431"/>
                </a:srgbClr>
              </a:solidFill>
              <a:effectLst/>
              <a:uLnTx/>
              <a:uFillTx/>
              <a:latin typeface="Helvetica Neue Medium"/>
              <a:sym typeface="Helvetica Neue Medium"/>
            </a:endParaRPr>
          </a:p>
        </p:txBody>
      </p:sp>
      <p:sp>
        <p:nvSpPr>
          <p:cNvPr id="263" name="1 tool - several modules">
            <a:extLst>
              <a:ext uri="{FF2B5EF4-FFF2-40B4-BE49-F238E27FC236}">
                <a16:creationId xmlns:a16="http://schemas.microsoft.com/office/drawing/2014/main" id="{65598A61-7E34-35B9-7D82-72A7A2788FBD}"/>
              </a:ext>
            </a:extLst>
          </p:cNvPr>
          <p:cNvSpPr txBox="1"/>
          <p:nvPr/>
        </p:nvSpPr>
        <p:spPr>
          <a:xfrm>
            <a:off x="1520444" y="525305"/>
            <a:ext cx="20746431" cy="143693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anchor="ctr">
            <a:spAutoFit/>
          </a:bodyPr>
          <a:lstStyle>
            <a:lvl1pPr algn="l">
              <a:defRPr sz="4200" b="0">
                <a:latin typeface="IBM Plex Sans SemiBold"/>
                <a:ea typeface="IBM Plex Sans SemiBold"/>
                <a:cs typeface="IBM Plex Sans SemiBold"/>
                <a:sym typeface="IBM Plex Sans SemiBold"/>
              </a:defRPr>
            </a:lvl1p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en-GB" sz="4200" b="0" i="0" u="none" strike="noStrike" kern="0" cap="none" spc="0" normalizeH="0" baseline="0" noProof="0">
                <a:ln>
                  <a:noFill/>
                </a:ln>
                <a:solidFill>
                  <a:srgbClr val="000000"/>
                </a:solidFill>
                <a:effectLst/>
                <a:uLnTx/>
                <a:uFillTx/>
                <a:latin typeface="IBM Plex Sans SemiBold"/>
                <a:sym typeface="IBM Plex Sans SemiBold"/>
              </a:rPr>
              <a:t>A</a:t>
            </a:r>
            <a:r>
              <a:rPr kumimoji="0" sz="4200" b="0" i="0" u="none" strike="noStrike" kern="0" cap="none" spc="0" normalizeH="0" baseline="0" noProof="0">
                <a:ln>
                  <a:noFill/>
                </a:ln>
                <a:solidFill>
                  <a:srgbClr val="000000"/>
                </a:solidFill>
                <a:effectLst/>
                <a:uLnTx/>
                <a:uFillTx/>
                <a:latin typeface="IBM Plex Sans SemiBold"/>
                <a:sym typeface="IBM Plex Sans SemiBold"/>
              </a:rPr>
              <a:t> tool</a:t>
            </a:r>
            <a:r>
              <a:rPr kumimoji="0" lang="sv-SE" sz="4200" b="0" i="0" u="none" strike="noStrike" kern="0" cap="none" spc="0" normalizeH="0" baseline="0" noProof="0">
                <a:ln>
                  <a:noFill/>
                </a:ln>
                <a:solidFill>
                  <a:srgbClr val="000000"/>
                </a:solidFill>
                <a:effectLst/>
                <a:uLnTx/>
                <a:uFillTx/>
                <a:latin typeface="IBM Plex Sans SemiBold"/>
                <a:sym typeface="IBM Plex Sans SemiBold"/>
              </a:rPr>
              <a:t> </a:t>
            </a:r>
            <a:r>
              <a:rPr kumimoji="0" lang="en-GB" sz="4200" b="0" i="0" u="none" strike="noStrike" kern="0" cap="none" spc="0" normalizeH="0" baseline="0" noProof="0">
                <a:ln>
                  <a:noFill/>
                </a:ln>
                <a:solidFill>
                  <a:srgbClr val="000000"/>
                </a:solidFill>
                <a:effectLst/>
                <a:uLnTx/>
                <a:uFillTx/>
                <a:latin typeface="IBM Plex Sans SemiBold"/>
                <a:sym typeface="IBM Plex Sans SemiBold"/>
              </a:rPr>
              <a:t>ensuring full organisational alignment with process transparency </a:t>
            </a:r>
          </a:p>
          <a:p>
            <a:pPr marL="0" marR="0" lvl="0" indent="0" algn="l" defTabSz="821531" rtl="0" eaLnBrk="1" fontAlgn="auto" latinLnBrk="0" hangingPunct="0">
              <a:lnSpc>
                <a:spcPct val="100000"/>
              </a:lnSpc>
              <a:spcBef>
                <a:spcPts val="0"/>
              </a:spcBef>
              <a:spcAft>
                <a:spcPts val="0"/>
              </a:spcAft>
              <a:buClrTx/>
              <a:buSzTx/>
              <a:buFontTx/>
              <a:buNone/>
              <a:tabLst/>
              <a:defRPr/>
            </a:pPr>
            <a:r>
              <a:rPr kumimoji="0" lang="en-GB" sz="4200" b="0" i="0" u="none" strike="noStrike" kern="0" cap="none" spc="0" normalizeH="0" baseline="0" noProof="0">
                <a:ln>
                  <a:noFill/>
                </a:ln>
                <a:solidFill>
                  <a:srgbClr val="000000"/>
                </a:solidFill>
                <a:effectLst/>
                <a:uLnTx/>
                <a:uFillTx/>
                <a:latin typeface="IBM Plex Sans SemiBold"/>
                <a:sym typeface="IBM Plex Sans SemiBold"/>
              </a:rPr>
              <a:t>– a single pane of glass</a:t>
            </a:r>
            <a:endParaRPr kumimoji="0" sz="4200" b="0" i="0" u="none" strike="noStrike" kern="0" cap="none" spc="0" normalizeH="0" baseline="0" noProof="0">
              <a:ln>
                <a:noFill/>
              </a:ln>
              <a:solidFill>
                <a:srgbClr val="000000"/>
              </a:solidFill>
              <a:effectLst/>
              <a:uLnTx/>
              <a:uFillTx/>
              <a:latin typeface="IBM Plex Sans SemiBold"/>
              <a:sym typeface="IBM Plex Sans SemiBold"/>
            </a:endParaRPr>
          </a:p>
        </p:txBody>
      </p:sp>
      <p:sp>
        <p:nvSpPr>
          <p:cNvPr id="5" name="Oval 4">
            <a:extLst>
              <a:ext uri="{FF2B5EF4-FFF2-40B4-BE49-F238E27FC236}">
                <a16:creationId xmlns:a16="http://schemas.microsoft.com/office/drawing/2014/main" id="{14A673EF-D3C5-EA43-2ED7-6FEAFF744BAB}"/>
              </a:ext>
            </a:extLst>
          </p:cNvPr>
          <p:cNvSpPr/>
          <p:nvPr/>
        </p:nvSpPr>
        <p:spPr>
          <a:xfrm>
            <a:off x="2931835" y="9142228"/>
            <a:ext cx="3052750" cy="3006435"/>
          </a:xfrm>
          <a:prstGeom prst="ellipse">
            <a:avLst/>
          </a:prstGeom>
          <a:solidFill>
            <a:srgbClr val="DDDBEF"/>
          </a:solidFill>
          <a:ln>
            <a:noFill/>
          </a:ln>
        </p:spPr>
        <p:style>
          <a:lnRef idx="2">
            <a:schemeClr val="accent4"/>
          </a:lnRef>
          <a:fillRef idx="1">
            <a:schemeClr val="lt1"/>
          </a:fillRef>
          <a:effectRef idx="0">
            <a:schemeClr val="accent4"/>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30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 name="TextBox 5">
            <a:extLst>
              <a:ext uri="{FF2B5EF4-FFF2-40B4-BE49-F238E27FC236}">
                <a16:creationId xmlns:a16="http://schemas.microsoft.com/office/drawing/2014/main" id="{440E70B1-6347-8E15-0CCD-CE6BECBED2C9}"/>
              </a:ext>
            </a:extLst>
          </p:cNvPr>
          <p:cNvSpPr txBox="1"/>
          <p:nvPr/>
        </p:nvSpPr>
        <p:spPr>
          <a:xfrm>
            <a:off x="3352126" y="9571704"/>
            <a:ext cx="2220963" cy="2067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GB" sz="2500" b="1" i="0" u="none" strike="noStrike" kern="0" cap="none" spc="0" normalizeH="0" baseline="0" noProof="0">
                <a:ln>
                  <a:noFill/>
                </a:ln>
                <a:solidFill>
                  <a:srgbClr val="000000"/>
                </a:solidFill>
                <a:effectLst/>
                <a:uLnTx/>
                <a:uFillTx/>
                <a:latin typeface="IBM Plex Sans SemiBold" panose="020B0503050203000203" pitchFamily="34" charset="0"/>
                <a:sym typeface="Helvetica Neue"/>
              </a:rPr>
              <a:t>1.</a:t>
            </a: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GB" sz="2500" b="1" i="0" u="none" strike="noStrike" kern="0" cap="none" spc="0" normalizeH="0" baseline="0" noProof="0">
                <a:ln>
                  <a:noFill/>
                </a:ln>
                <a:solidFill>
                  <a:srgbClr val="000000"/>
                </a:solidFill>
                <a:effectLst/>
                <a:uLnTx/>
                <a:uFillTx/>
                <a:latin typeface="IBM Plex Sans SemiBold" panose="020B0503050203000203" pitchFamily="34" charset="0"/>
                <a:sym typeface="Helvetica Neue"/>
              </a:rPr>
              <a:t>Collection of objectives and goals</a:t>
            </a:r>
          </a:p>
        </p:txBody>
      </p:sp>
      <p:sp>
        <p:nvSpPr>
          <p:cNvPr id="7" name="Oval 6">
            <a:extLst>
              <a:ext uri="{FF2B5EF4-FFF2-40B4-BE49-F238E27FC236}">
                <a16:creationId xmlns:a16="http://schemas.microsoft.com/office/drawing/2014/main" id="{A10098AC-B797-4539-5CA7-B33413C41EEF}"/>
              </a:ext>
            </a:extLst>
          </p:cNvPr>
          <p:cNvSpPr/>
          <p:nvPr/>
        </p:nvSpPr>
        <p:spPr>
          <a:xfrm>
            <a:off x="6667155" y="9142228"/>
            <a:ext cx="3052750" cy="3006435"/>
          </a:xfrm>
          <a:prstGeom prst="ellipse">
            <a:avLst/>
          </a:prstGeom>
          <a:solidFill>
            <a:srgbClr val="FCDF6F"/>
          </a:solidFill>
          <a:ln>
            <a:noFill/>
          </a:ln>
        </p:spPr>
        <p:style>
          <a:lnRef idx="2">
            <a:schemeClr val="accent4"/>
          </a:lnRef>
          <a:fillRef idx="1">
            <a:schemeClr val="lt1"/>
          </a:fillRef>
          <a:effectRef idx="0">
            <a:schemeClr val="accent4"/>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30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8" name="TextBox 7">
            <a:extLst>
              <a:ext uri="{FF2B5EF4-FFF2-40B4-BE49-F238E27FC236}">
                <a16:creationId xmlns:a16="http://schemas.microsoft.com/office/drawing/2014/main" id="{97451C98-544F-2120-B3B7-AD0DA9E7705C}"/>
              </a:ext>
            </a:extLst>
          </p:cNvPr>
          <p:cNvSpPr txBox="1"/>
          <p:nvPr/>
        </p:nvSpPr>
        <p:spPr>
          <a:xfrm>
            <a:off x="6862306" y="9571704"/>
            <a:ext cx="2693637" cy="2067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GB" sz="2500" b="1" i="0" u="none" strike="noStrike" kern="0" cap="none" spc="0" normalizeH="0" baseline="0" noProof="0">
                <a:ln>
                  <a:noFill/>
                </a:ln>
                <a:solidFill>
                  <a:srgbClr val="000000"/>
                </a:solidFill>
                <a:effectLst/>
                <a:uLnTx/>
                <a:uFillTx/>
                <a:latin typeface="IBM Plex Sans SemiBold" panose="020B0503050203000203" pitchFamily="34" charset="0"/>
                <a:sym typeface="Helvetica Neue"/>
              </a:rPr>
              <a:t>2.</a:t>
            </a: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GB" sz="2500" b="1" i="0" u="none" strike="noStrike" kern="0" cap="none" spc="0" normalizeH="0" baseline="0" noProof="0">
                <a:ln>
                  <a:noFill/>
                </a:ln>
                <a:solidFill>
                  <a:srgbClr val="000000"/>
                </a:solidFill>
                <a:effectLst/>
                <a:uLnTx/>
                <a:uFillTx/>
                <a:latin typeface="IBM Plex Sans SemiBold" panose="020B0503050203000203" pitchFamily="34" charset="0"/>
                <a:sym typeface="Helvetica Neue"/>
              </a:rPr>
              <a:t>Listing of activities on individual &amp; team level</a:t>
            </a:r>
          </a:p>
        </p:txBody>
      </p:sp>
      <p:sp>
        <p:nvSpPr>
          <p:cNvPr id="9" name="Oval 8">
            <a:extLst>
              <a:ext uri="{FF2B5EF4-FFF2-40B4-BE49-F238E27FC236}">
                <a16:creationId xmlns:a16="http://schemas.microsoft.com/office/drawing/2014/main" id="{9170B317-098B-2460-372D-ADF3F6096B65}"/>
              </a:ext>
            </a:extLst>
          </p:cNvPr>
          <p:cNvSpPr/>
          <p:nvPr/>
        </p:nvSpPr>
        <p:spPr>
          <a:xfrm>
            <a:off x="10402475" y="9142228"/>
            <a:ext cx="3052750" cy="3006435"/>
          </a:xfrm>
          <a:prstGeom prst="ellipse">
            <a:avLst/>
          </a:prstGeom>
          <a:solidFill>
            <a:srgbClr val="FF9EB5"/>
          </a:solidFill>
          <a:ln>
            <a:noFill/>
          </a:ln>
        </p:spPr>
        <p:style>
          <a:lnRef idx="2">
            <a:schemeClr val="accent4"/>
          </a:lnRef>
          <a:fillRef idx="1">
            <a:schemeClr val="lt1"/>
          </a:fillRef>
          <a:effectRef idx="0">
            <a:schemeClr val="accent4"/>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30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10" name="TextBox 9">
            <a:extLst>
              <a:ext uri="{FF2B5EF4-FFF2-40B4-BE49-F238E27FC236}">
                <a16:creationId xmlns:a16="http://schemas.microsoft.com/office/drawing/2014/main" id="{349192A2-F5F9-41A4-CC25-E82CD6811892}"/>
              </a:ext>
            </a:extLst>
          </p:cNvPr>
          <p:cNvSpPr txBox="1"/>
          <p:nvPr/>
        </p:nvSpPr>
        <p:spPr>
          <a:xfrm>
            <a:off x="10432051" y="9379343"/>
            <a:ext cx="2987478" cy="24525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GB" sz="2500" b="1" i="0" u="none" strike="noStrike" kern="0" cap="none" spc="0" normalizeH="0" baseline="0" noProof="0">
                <a:ln>
                  <a:noFill/>
                </a:ln>
                <a:solidFill>
                  <a:srgbClr val="000000"/>
                </a:solidFill>
                <a:effectLst/>
                <a:uLnTx/>
                <a:uFillTx/>
                <a:latin typeface="IBM Plex Sans SemiBold" panose="020B0503050203000203" pitchFamily="34" charset="0"/>
                <a:sym typeface="Helvetica Neue"/>
              </a:rPr>
              <a:t>3.</a:t>
            </a: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GB" sz="2500" b="1" i="0" u="none" strike="noStrike" kern="0" cap="none" spc="0" normalizeH="0" baseline="0" noProof="0">
                <a:ln>
                  <a:noFill/>
                </a:ln>
                <a:solidFill>
                  <a:srgbClr val="000000"/>
                </a:solidFill>
                <a:effectLst/>
                <a:uLnTx/>
                <a:uFillTx/>
                <a:latin typeface="IBM Plex Sans SemiBold" panose="020B0503050203000203" pitchFamily="34" charset="0"/>
                <a:sym typeface="Helvetica Neue"/>
              </a:rPr>
              <a:t>Ensuring execution and activation via continuous feedback loops</a:t>
            </a:r>
          </a:p>
        </p:txBody>
      </p:sp>
      <p:sp>
        <p:nvSpPr>
          <p:cNvPr id="11" name="Oval 10">
            <a:extLst>
              <a:ext uri="{FF2B5EF4-FFF2-40B4-BE49-F238E27FC236}">
                <a16:creationId xmlns:a16="http://schemas.microsoft.com/office/drawing/2014/main" id="{03616A7C-450A-E369-B799-D491B19F5E0D}"/>
              </a:ext>
            </a:extLst>
          </p:cNvPr>
          <p:cNvSpPr/>
          <p:nvPr/>
        </p:nvSpPr>
        <p:spPr>
          <a:xfrm>
            <a:off x="14137795" y="9142228"/>
            <a:ext cx="3052750" cy="3006435"/>
          </a:xfrm>
          <a:prstGeom prst="ellipse">
            <a:avLst/>
          </a:prstGeom>
          <a:solidFill>
            <a:srgbClr val="56C1FF"/>
          </a:solidFill>
          <a:ln>
            <a:noFill/>
          </a:ln>
        </p:spPr>
        <p:style>
          <a:lnRef idx="2">
            <a:schemeClr val="accent4"/>
          </a:lnRef>
          <a:fillRef idx="1">
            <a:schemeClr val="lt1"/>
          </a:fillRef>
          <a:effectRef idx="0">
            <a:schemeClr val="accent4"/>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30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14" name="Oval 13">
            <a:extLst>
              <a:ext uri="{FF2B5EF4-FFF2-40B4-BE49-F238E27FC236}">
                <a16:creationId xmlns:a16="http://schemas.microsoft.com/office/drawing/2014/main" id="{8EF9C4A7-46BE-B057-AB53-17CBB205DB5F}"/>
              </a:ext>
            </a:extLst>
          </p:cNvPr>
          <p:cNvSpPr/>
          <p:nvPr/>
        </p:nvSpPr>
        <p:spPr>
          <a:xfrm>
            <a:off x="17873115" y="9142228"/>
            <a:ext cx="3052750" cy="3006435"/>
          </a:xfrm>
          <a:prstGeom prst="ellipse">
            <a:avLst/>
          </a:prstGeom>
          <a:solidFill>
            <a:srgbClr val="82E5D6"/>
          </a:solidFill>
          <a:ln>
            <a:noFill/>
          </a:ln>
        </p:spPr>
        <p:style>
          <a:lnRef idx="2">
            <a:schemeClr val="accent4"/>
          </a:lnRef>
          <a:fillRef idx="1">
            <a:schemeClr val="lt1"/>
          </a:fillRef>
          <a:effectRef idx="0">
            <a:schemeClr val="accent4"/>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30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12" name="TextBox 11">
            <a:extLst>
              <a:ext uri="{FF2B5EF4-FFF2-40B4-BE49-F238E27FC236}">
                <a16:creationId xmlns:a16="http://schemas.microsoft.com/office/drawing/2014/main" id="{BA36D9BC-5C2D-9C7E-1AA9-9B755C22F348}"/>
              </a:ext>
            </a:extLst>
          </p:cNvPr>
          <p:cNvSpPr txBox="1"/>
          <p:nvPr/>
        </p:nvSpPr>
        <p:spPr>
          <a:xfrm>
            <a:off x="18070607" y="9571704"/>
            <a:ext cx="2720829" cy="2067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GB" sz="2500" b="1" i="0" u="none" strike="noStrike" kern="0" cap="none" spc="0" normalizeH="0" baseline="0" noProof="0">
                <a:ln>
                  <a:noFill/>
                </a:ln>
                <a:solidFill>
                  <a:srgbClr val="000000"/>
                </a:solidFill>
                <a:effectLst/>
                <a:uLnTx/>
                <a:uFillTx/>
                <a:latin typeface="IBM Plex Sans SemiBold" panose="020B0503050203000203" pitchFamily="34" charset="0"/>
                <a:sym typeface="Helvetica Neue"/>
              </a:rPr>
              <a:t>5.</a:t>
            </a: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GB" sz="2500" b="1" i="0" u="none" strike="noStrike" kern="0" cap="none" spc="0" normalizeH="0" baseline="0" noProof="0">
                <a:ln>
                  <a:noFill/>
                </a:ln>
                <a:solidFill>
                  <a:srgbClr val="000000"/>
                </a:solidFill>
                <a:effectLst/>
                <a:uLnTx/>
                <a:uFillTx/>
                <a:latin typeface="IBM Plex Sans SemiBold" panose="020B0503050203000203" pitchFamily="34" charset="0"/>
                <a:sym typeface="Helvetica Neue"/>
              </a:rPr>
              <a:t>Tracking, feedback and follow-up on all levels </a:t>
            </a:r>
            <a:endParaRPr kumimoji="0" lang="en-GB" sz="2500" b="1" i="1" u="none" strike="noStrike" kern="0" cap="none" spc="0" normalizeH="0" baseline="0" noProof="0">
              <a:ln>
                <a:noFill/>
              </a:ln>
              <a:solidFill>
                <a:srgbClr val="000000"/>
              </a:solidFill>
              <a:effectLst/>
              <a:uLnTx/>
              <a:uFillTx/>
              <a:latin typeface="IBM Plex Sans SemiBold" panose="020B0503050203000203" pitchFamily="34" charset="0"/>
              <a:sym typeface="Helvetica Neue"/>
            </a:endParaRPr>
          </a:p>
        </p:txBody>
      </p:sp>
      <p:sp>
        <p:nvSpPr>
          <p:cNvPr id="17" name="TextBox 16">
            <a:extLst>
              <a:ext uri="{FF2B5EF4-FFF2-40B4-BE49-F238E27FC236}">
                <a16:creationId xmlns:a16="http://schemas.microsoft.com/office/drawing/2014/main" id="{FA11B2E8-848E-F9E1-03C8-56FBF8C4D626}"/>
              </a:ext>
            </a:extLst>
          </p:cNvPr>
          <p:cNvSpPr txBox="1"/>
          <p:nvPr/>
        </p:nvSpPr>
        <p:spPr>
          <a:xfrm>
            <a:off x="14261630" y="9956425"/>
            <a:ext cx="2853082" cy="12984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GB" sz="2500" b="1" i="0" u="none" strike="noStrike" kern="0" cap="none" spc="0" normalizeH="0" baseline="0" noProof="0">
                <a:ln>
                  <a:noFill/>
                </a:ln>
                <a:solidFill>
                  <a:srgbClr val="000000"/>
                </a:solidFill>
                <a:effectLst/>
                <a:uLnTx/>
                <a:uFillTx/>
                <a:latin typeface="IBM Plex Sans SemiBold" panose="020B0503050203000203" pitchFamily="34" charset="0"/>
                <a:sym typeface="Helvetica Neue"/>
              </a:rPr>
              <a:t>4.</a:t>
            </a: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GB" sz="2500" b="1" i="0" u="none" strike="noStrike" kern="0" cap="none" spc="0" normalizeH="0" baseline="0" noProof="0">
                <a:ln>
                  <a:noFill/>
                </a:ln>
                <a:solidFill>
                  <a:srgbClr val="000000"/>
                </a:solidFill>
                <a:effectLst/>
                <a:uLnTx/>
                <a:uFillTx/>
                <a:latin typeface="IBM Plex Sans SemiBold" panose="020B0503050203000203" pitchFamily="34" charset="0"/>
                <a:sym typeface="Helvetica Neue"/>
              </a:rPr>
              <a:t>Data collection</a:t>
            </a: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2500" b="1" i="0" u="none" strike="noStrike" kern="0" cap="none" spc="0" normalizeH="0" baseline="0" noProof="0">
              <a:ln>
                <a:noFill/>
              </a:ln>
              <a:solidFill>
                <a:srgbClr val="000000"/>
              </a:solidFill>
              <a:effectLst/>
              <a:uLnTx/>
              <a:uFillTx/>
              <a:latin typeface="IBM Plex Sans SemiBold" panose="020B0503050203000203" pitchFamily="34" charset="0"/>
              <a:sym typeface="Helvetica Neue"/>
            </a:endParaRPr>
          </a:p>
        </p:txBody>
      </p:sp>
      <p:sp>
        <p:nvSpPr>
          <p:cNvPr id="4" name="object 9">
            <a:extLst>
              <a:ext uri="{FF2B5EF4-FFF2-40B4-BE49-F238E27FC236}">
                <a16:creationId xmlns:a16="http://schemas.microsoft.com/office/drawing/2014/main" id="{3E1CEC4F-8522-2CAE-9645-D307481FC1CA}"/>
              </a:ext>
            </a:extLst>
          </p:cNvPr>
          <p:cNvSpPr/>
          <p:nvPr/>
        </p:nvSpPr>
        <p:spPr>
          <a:xfrm>
            <a:off x="1550483" y="12663433"/>
            <a:ext cx="1526781" cy="51307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sym typeface="Helvetica Neue"/>
            </a:endParaRPr>
          </a:p>
        </p:txBody>
      </p:sp>
      <p:pic>
        <p:nvPicPr>
          <p:cNvPr id="26" name="activities.png">
            <a:hlinkClick r:id="" action="ppaction://noaction"/>
            <a:extLst>
              <a:ext uri="{FF2B5EF4-FFF2-40B4-BE49-F238E27FC236}">
                <a16:creationId xmlns:a16="http://schemas.microsoft.com/office/drawing/2014/main" id="{691AB89B-1EA0-5576-B7EF-C0CEABCF77AD}"/>
              </a:ext>
            </a:extLst>
          </p:cNvPr>
          <p:cNvPicPr>
            <a:picLocks noChangeAspect="1"/>
          </p:cNvPicPr>
          <p:nvPr/>
        </p:nvPicPr>
        <p:blipFill>
          <a:blip r:embed="rId4" cstate="print">
            <a:extLst>
              <a:ext uri="{28A0092B-C50C-407E-A947-70E740481C1C}">
                <a14:useLocalDpi xmlns:a14="http://schemas.microsoft.com/office/drawing/2010/main" val="0"/>
              </a:ext>
            </a:extLst>
          </a:blip>
          <a:srcRect l="9945" r="9945"/>
          <a:stretch/>
        </p:blipFill>
        <p:spPr>
          <a:xfrm>
            <a:off x="6887140" y="2461144"/>
            <a:ext cx="2669747" cy="5400000"/>
          </a:xfrm>
          <a:prstGeom prst="rect">
            <a:avLst/>
          </a:prstGeom>
          <a:ln w="12700">
            <a:miter lim="400000"/>
          </a:ln>
        </p:spPr>
      </p:pic>
      <p:pic>
        <p:nvPicPr>
          <p:cNvPr id="28" name="reflection.png">
            <a:hlinkClick r:id="" action="ppaction://noaction"/>
            <a:extLst>
              <a:ext uri="{FF2B5EF4-FFF2-40B4-BE49-F238E27FC236}">
                <a16:creationId xmlns:a16="http://schemas.microsoft.com/office/drawing/2014/main" id="{BEDEF23E-A9DE-065C-090F-6DDE6AB16760}"/>
              </a:ext>
            </a:extLst>
          </p:cNvPr>
          <p:cNvPicPr>
            <a:picLocks noChangeAspect="1"/>
          </p:cNvPicPr>
          <p:nvPr/>
        </p:nvPicPr>
        <p:blipFill>
          <a:blip r:embed="rId5" cstate="print">
            <a:extLst>
              <a:ext uri="{28A0092B-C50C-407E-A947-70E740481C1C}">
                <a14:useLocalDpi xmlns:a14="http://schemas.microsoft.com/office/drawing/2010/main" val="0"/>
              </a:ext>
            </a:extLst>
          </a:blip>
          <a:srcRect l="10498" r="10498"/>
          <a:stretch/>
        </p:blipFill>
        <p:spPr>
          <a:xfrm>
            <a:off x="10583004" y="2488926"/>
            <a:ext cx="2632891" cy="5400000"/>
          </a:xfrm>
          <a:prstGeom prst="rect">
            <a:avLst/>
          </a:prstGeom>
          <a:ln w="12700">
            <a:miter lim="400000"/>
          </a:ln>
        </p:spPr>
      </p:pic>
      <p:pic>
        <p:nvPicPr>
          <p:cNvPr id="29" name="Picture 2">
            <a:extLst>
              <a:ext uri="{FF2B5EF4-FFF2-40B4-BE49-F238E27FC236}">
                <a16:creationId xmlns:a16="http://schemas.microsoft.com/office/drawing/2014/main" id="{0494D8CF-78E8-C577-FBA5-9866727F34F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2765584" y="2461144"/>
            <a:ext cx="3332571" cy="5399999"/>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a:extLst>
              <a:ext uri="{FF2B5EF4-FFF2-40B4-BE49-F238E27FC236}">
                <a16:creationId xmlns:a16="http://schemas.microsoft.com/office/drawing/2014/main" id="{28D37722-1DE9-811C-B8D3-F71158A88F42}"/>
              </a:ext>
            </a:extLst>
          </p:cNvPr>
          <p:cNvPicPr>
            <a:picLocks noChangeAspect="1"/>
          </p:cNvPicPr>
          <p:nvPr/>
        </p:nvPicPr>
        <p:blipFill>
          <a:blip r:embed="rId7" cstate="print">
            <a:extLst>
              <a:ext uri="{28A0092B-C50C-407E-A947-70E740481C1C}">
                <a14:useLocalDpi xmlns:a14="http://schemas.microsoft.com/office/drawing/2010/main" val="0"/>
              </a:ext>
            </a:extLst>
          </a:blip>
          <a:srcRect l="4354" r="4354"/>
          <a:stretch/>
        </p:blipFill>
        <p:spPr>
          <a:xfrm>
            <a:off x="17883497" y="2461144"/>
            <a:ext cx="3042368" cy="5400000"/>
          </a:xfrm>
          <a:prstGeom prst="rect">
            <a:avLst/>
          </a:prstGeom>
          <a:ln>
            <a:noFill/>
          </a:ln>
        </p:spPr>
      </p:pic>
    </p:spTree>
    <p:extLst>
      <p:ext uri="{BB962C8B-B14F-4D97-AF65-F5344CB8AC3E}">
        <p14:creationId xmlns:p14="http://schemas.microsoft.com/office/powerpoint/2010/main" val="3142840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45614ECA-CDFC-EF1F-7118-1E9389CFA14F}"/>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EAF4DCDF-AF0C-E3E3-9B8B-A0BD03E9C0D6}"/>
              </a:ext>
            </a:extLst>
          </p:cNvPr>
          <p:cNvSpPr txBox="1"/>
          <p:nvPr/>
        </p:nvSpPr>
        <p:spPr>
          <a:xfrm>
            <a:off x="11237033" y="2651177"/>
            <a:ext cx="144333" cy="16831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a:ln>
                <a:noFill/>
              </a:ln>
              <a:solidFill>
                <a:srgbClr val="FFFFFF"/>
              </a:solidFill>
              <a:effectLst/>
              <a:uLnTx/>
              <a:uFillTx/>
              <a:latin typeface="IBM Plex Sans SemiBold"/>
              <a:sym typeface="IBM Plex Sans SemiBold"/>
            </a:endParaRPr>
          </a:p>
        </p:txBody>
      </p:sp>
      <p:pic>
        <p:nvPicPr>
          <p:cNvPr id="2" name="iphone_rolf_3_0.gif" descr="iphone_rolf_3_0.gif">
            <a:extLst>
              <a:ext uri="{FF2B5EF4-FFF2-40B4-BE49-F238E27FC236}">
                <a16:creationId xmlns:a16="http://schemas.microsoft.com/office/drawing/2014/main" id="{F6C6F0B3-970C-6BD6-CED5-C72A75217280}"/>
              </a:ext>
            </a:extLst>
          </p:cNvPr>
          <p:cNvPicPr>
            <a:picLocks/>
          </p:cNvPicPr>
          <p:nvPr/>
        </p:nvPicPr>
        <p:blipFill>
          <a:blip r:embed="rId3"/>
          <a:stretch>
            <a:fillRect/>
          </a:stretch>
        </p:blipFill>
        <p:spPr>
          <a:xfrm>
            <a:off x="15670972" y="3790849"/>
            <a:ext cx="6592071" cy="8515788"/>
          </a:xfrm>
          <a:prstGeom prst="rect">
            <a:avLst/>
          </a:prstGeom>
          <a:ln w="12700">
            <a:miter lim="400000"/>
          </a:ln>
          <a:effectLst>
            <a:outerShdw blurRad="330200" dist="123153" dir="3180000" rotWithShape="0">
              <a:srgbClr val="FFFFFF">
                <a:alpha val="50000"/>
              </a:srgbClr>
            </a:outerShdw>
          </a:effectLst>
        </p:spPr>
      </p:pic>
      <p:sp>
        <p:nvSpPr>
          <p:cNvPr id="3" name="object 9">
            <a:extLst>
              <a:ext uri="{FF2B5EF4-FFF2-40B4-BE49-F238E27FC236}">
                <a16:creationId xmlns:a16="http://schemas.microsoft.com/office/drawing/2014/main" id="{8EC1A562-B3C4-350E-EB97-F7BD13564CD8}"/>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sym typeface="Helvetica Neue"/>
            </a:endParaRPr>
          </a:p>
        </p:txBody>
      </p:sp>
      <p:sp>
        <p:nvSpPr>
          <p:cNvPr id="4" name="textruta 3">
            <a:extLst>
              <a:ext uri="{FF2B5EF4-FFF2-40B4-BE49-F238E27FC236}">
                <a16:creationId xmlns:a16="http://schemas.microsoft.com/office/drawing/2014/main" id="{D82D4DEF-9041-F002-D641-6AC653AA9456}"/>
              </a:ext>
            </a:extLst>
          </p:cNvPr>
          <p:cNvSpPr txBox="1"/>
          <p:nvPr/>
        </p:nvSpPr>
        <p:spPr>
          <a:xfrm>
            <a:off x="1425650" y="1409363"/>
            <a:ext cx="17376465" cy="73770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821531" rtl="0" fontAlgn="auto" latinLnBrk="0" hangingPunct="0">
              <a:lnSpc>
                <a:spcPct val="100000"/>
              </a:lnSpc>
              <a:spcBef>
                <a:spcPts val="0"/>
              </a:spcBef>
              <a:spcAft>
                <a:spcPts val="0"/>
              </a:spcAft>
              <a:buClrTx/>
              <a:buSzTx/>
              <a:buFontTx/>
              <a:buNone/>
              <a:tabLst/>
            </a:pPr>
            <a:r>
              <a:rPr lang="sv-SE" sz="5400">
                <a:solidFill>
                  <a:schemeClr val="bg1"/>
                </a:solidFill>
              </a:rPr>
              <a:t>Nästa steg och förberedelser inför workshop</a:t>
            </a:r>
          </a:p>
          <a:p>
            <a:pPr marL="0" marR="0" indent="0" algn="l" defTabSz="821531" rtl="0" fontAlgn="auto" latinLnBrk="0" hangingPunct="0">
              <a:lnSpc>
                <a:spcPct val="100000"/>
              </a:lnSpc>
              <a:spcBef>
                <a:spcPts val="0"/>
              </a:spcBef>
              <a:spcAft>
                <a:spcPts val="0"/>
              </a:spcAft>
              <a:buClrTx/>
              <a:buSzTx/>
              <a:buFontTx/>
              <a:buNone/>
              <a:tabLst/>
            </a:pPr>
            <a:endParaRPr lang="sv-SE">
              <a:solidFill>
                <a:schemeClr val="bg1"/>
              </a:solidFill>
            </a:endParaRPr>
          </a:p>
          <a:p>
            <a:pPr marL="0" marR="0" indent="0" algn="l" defTabSz="821531" rtl="0" fontAlgn="auto" latinLnBrk="0" hangingPunct="0">
              <a:lnSpc>
                <a:spcPct val="100000"/>
              </a:lnSpc>
              <a:spcBef>
                <a:spcPts val="0"/>
              </a:spcBef>
              <a:spcAft>
                <a:spcPts val="0"/>
              </a:spcAft>
              <a:buClrTx/>
              <a:buSzTx/>
              <a:buFontTx/>
              <a:buNone/>
              <a:tabLst/>
            </a:pPr>
            <a:endParaRPr lang="sv-SE">
              <a:solidFill>
                <a:schemeClr val="bg1"/>
              </a:solidFill>
            </a:endParaRPr>
          </a:p>
          <a:p>
            <a:pPr marL="0" marR="0" indent="0" algn="l" defTabSz="821531" rtl="0" fontAlgn="auto" latinLnBrk="0" hangingPunct="0">
              <a:lnSpc>
                <a:spcPct val="100000"/>
              </a:lnSpc>
              <a:spcBef>
                <a:spcPts val="0"/>
              </a:spcBef>
              <a:spcAft>
                <a:spcPts val="0"/>
              </a:spcAft>
              <a:buClrTx/>
              <a:buSzTx/>
              <a:buFontTx/>
              <a:buNone/>
              <a:tabLst/>
            </a:pPr>
            <a:r>
              <a:rPr lang="sv-SE">
                <a:solidFill>
                  <a:schemeClr val="bg1"/>
                </a:solidFill>
              </a:rPr>
              <a:t>Självstudier</a:t>
            </a:r>
          </a:p>
          <a:p>
            <a:pPr marL="457200" indent="-457200" algn="l">
              <a:buFont typeface="Arial" panose="020B0604020202020204" pitchFamily="34" charset="0"/>
              <a:buChar char="•"/>
            </a:pPr>
            <a:r>
              <a:rPr lang="sv-SE">
                <a:solidFill>
                  <a:schemeClr val="bg1"/>
                </a:solidFill>
              </a:rPr>
              <a:t>Inspelat </a:t>
            </a:r>
            <a:r>
              <a:rPr lang="sv-SE" err="1">
                <a:solidFill>
                  <a:schemeClr val="bg1"/>
                </a:solidFill>
              </a:rPr>
              <a:t>webinar</a:t>
            </a:r>
            <a:r>
              <a:rPr lang="sv-SE">
                <a:solidFill>
                  <a:schemeClr val="bg1"/>
                </a:solidFill>
              </a:rPr>
              <a:t> Rolf Enterprise Solution och målstyrning</a:t>
            </a:r>
          </a:p>
          <a:p>
            <a:pPr marL="457200" marR="0" indent="-457200" algn="l" defTabSz="821531" rtl="0" fontAlgn="auto" latinLnBrk="0" hangingPunct="0">
              <a:lnSpc>
                <a:spcPct val="100000"/>
              </a:lnSpc>
              <a:spcBef>
                <a:spcPts val="0"/>
              </a:spcBef>
              <a:spcAft>
                <a:spcPts val="0"/>
              </a:spcAft>
              <a:buClrTx/>
              <a:buSzTx/>
              <a:buFont typeface="Arial" panose="020B0604020202020204" pitchFamily="34" charset="0"/>
              <a:buChar char="•"/>
              <a:tabLst/>
            </a:pPr>
            <a:r>
              <a:rPr lang="sv-SE">
                <a:solidFill>
                  <a:schemeClr val="bg1"/>
                </a:solidFill>
              </a:rPr>
              <a:t>Material om målstyrning</a:t>
            </a:r>
          </a:p>
          <a:p>
            <a:pPr marL="457200" indent="-457200" algn="l">
              <a:buFont typeface="Arial" panose="020B0604020202020204" pitchFamily="34" charset="0"/>
              <a:buChar char="•"/>
            </a:pPr>
            <a:r>
              <a:rPr lang="sv-SE">
                <a:solidFill>
                  <a:schemeClr val="bg1"/>
                </a:solidFill>
              </a:rPr>
              <a:t>Film om reflektionens betydelse</a:t>
            </a:r>
          </a:p>
          <a:p>
            <a:pPr marL="457200" marR="0" indent="-457200" algn="l" defTabSz="821531" rtl="0" fontAlgn="auto" latinLnBrk="0" hangingPunct="0">
              <a:lnSpc>
                <a:spcPct val="100000"/>
              </a:lnSpc>
              <a:spcBef>
                <a:spcPts val="0"/>
              </a:spcBef>
              <a:spcAft>
                <a:spcPts val="0"/>
              </a:spcAft>
              <a:buClrTx/>
              <a:buSzTx/>
              <a:buFont typeface="Arial" panose="020B0604020202020204" pitchFamily="34" charset="0"/>
              <a:buChar char="•"/>
              <a:tabLst/>
            </a:pPr>
            <a:endParaRPr lang="sv-SE">
              <a:solidFill>
                <a:schemeClr val="bg1"/>
              </a:solidFill>
            </a:endParaRPr>
          </a:p>
          <a:p>
            <a:pPr marR="0" algn="l" defTabSz="821531" rtl="0" fontAlgn="auto" latinLnBrk="0" hangingPunct="0">
              <a:lnSpc>
                <a:spcPct val="100000"/>
              </a:lnSpc>
              <a:spcBef>
                <a:spcPts val="0"/>
              </a:spcBef>
              <a:spcAft>
                <a:spcPts val="0"/>
              </a:spcAft>
              <a:buClrTx/>
              <a:buSzTx/>
              <a:tabLst/>
            </a:pPr>
            <a:r>
              <a:rPr lang="sv-SE">
                <a:solidFill>
                  <a:schemeClr val="bg1"/>
                </a:solidFill>
              </a:rPr>
              <a:t>Gemensamt arbete i ledningsgruppen</a:t>
            </a:r>
          </a:p>
          <a:p>
            <a:pPr marL="457200" marR="0" indent="-457200" algn="l" defTabSz="821531" rtl="0" fontAlgn="auto" latinLnBrk="0" hangingPunct="0">
              <a:lnSpc>
                <a:spcPct val="100000"/>
              </a:lnSpc>
              <a:spcBef>
                <a:spcPts val="0"/>
              </a:spcBef>
              <a:spcAft>
                <a:spcPts val="0"/>
              </a:spcAft>
              <a:buClrTx/>
              <a:buSzTx/>
              <a:buFont typeface="Arial" panose="020B0604020202020204" pitchFamily="34" charset="0"/>
              <a:buChar char="•"/>
              <a:tabLst/>
            </a:pPr>
            <a:r>
              <a:rPr lang="sv-SE">
                <a:solidFill>
                  <a:schemeClr val="bg1"/>
                </a:solidFill>
              </a:rPr>
              <a:t>Underlag för förberedande arbete kring era mål</a:t>
            </a:r>
          </a:p>
          <a:p>
            <a:pPr marL="457200" marR="0" indent="-457200" algn="l" defTabSz="821531" rtl="0" fontAlgn="auto" latinLnBrk="0" hangingPunct="0">
              <a:lnSpc>
                <a:spcPct val="100000"/>
              </a:lnSpc>
              <a:spcBef>
                <a:spcPts val="0"/>
              </a:spcBef>
              <a:spcAft>
                <a:spcPts val="0"/>
              </a:spcAft>
              <a:buClrTx/>
              <a:buSzTx/>
              <a:buFont typeface="Arial" panose="020B0604020202020204" pitchFamily="34" charset="0"/>
              <a:buChar char="•"/>
              <a:tabLst/>
            </a:pPr>
            <a:endParaRPr lang="sv-SE">
              <a:solidFill>
                <a:schemeClr val="bg1"/>
              </a:solidFill>
            </a:endParaRPr>
          </a:p>
          <a:p>
            <a:pPr marL="457200" marR="0" indent="-457200" algn="l" defTabSz="821531" rtl="0" fontAlgn="auto" latinLnBrk="0" hangingPunct="0">
              <a:lnSpc>
                <a:spcPct val="100000"/>
              </a:lnSpc>
              <a:spcBef>
                <a:spcPts val="0"/>
              </a:spcBef>
              <a:spcAft>
                <a:spcPts val="0"/>
              </a:spcAft>
              <a:buClrTx/>
              <a:buSzTx/>
              <a:buFont typeface="Arial" panose="020B0604020202020204" pitchFamily="34" charset="0"/>
              <a:buChar char="•"/>
              <a:tabLst/>
            </a:pPr>
            <a:endParaRPr lang="sv-SE">
              <a:solidFill>
                <a:schemeClr val="bg1"/>
              </a:solidFill>
            </a:endParaRPr>
          </a:p>
          <a:p>
            <a:pPr marL="457200" marR="0" indent="-457200" algn="l" defTabSz="821531" rtl="0" fontAlgn="auto" latinLnBrk="0" hangingPunct="0">
              <a:lnSpc>
                <a:spcPct val="100000"/>
              </a:lnSpc>
              <a:spcBef>
                <a:spcPts val="0"/>
              </a:spcBef>
              <a:spcAft>
                <a:spcPts val="0"/>
              </a:spcAft>
              <a:buClrTx/>
              <a:buSzTx/>
              <a:buFont typeface="Arial" panose="020B0604020202020204" pitchFamily="34" charset="0"/>
              <a:buChar char="•"/>
              <a:tabLst/>
            </a:pPr>
            <a:r>
              <a:rPr lang="sv-SE">
                <a:solidFill>
                  <a:schemeClr val="bg1"/>
                </a:solidFill>
              </a:rPr>
              <a:t>Behov av stöd? Planering?</a:t>
            </a:r>
          </a:p>
          <a:p>
            <a:pPr marL="457200" marR="0" indent="-457200" algn="l" defTabSz="821531" rtl="0" fontAlgn="auto" latinLnBrk="0" hangingPunct="0">
              <a:lnSpc>
                <a:spcPct val="100000"/>
              </a:lnSpc>
              <a:spcBef>
                <a:spcPts val="0"/>
              </a:spcBef>
              <a:spcAft>
                <a:spcPts val="0"/>
              </a:spcAft>
              <a:buClrTx/>
              <a:buSzTx/>
              <a:buFont typeface="Arial" panose="020B0604020202020204" pitchFamily="34" charset="0"/>
              <a:buChar char="•"/>
              <a:tabLst/>
            </a:pPr>
            <a:r>
              <a:rPr lang="sv-SE">
                <a:solidFill>
                  <a:schemeClr val="bg1"/>
                </a:solidFill>
              </a:rPr>
              <a:t>Hur kommunicera med övriga i LG</a:t>
            </a:r>
          </a:p>
        </p:txBody>
      </p:sp>
    </p:spTree>
    <p:extLst>
      <p:ext uri="{BB962C8B-B14F-4D97-AF65-F5344CB8AC3E}">
        <p14:creationId xmlns:p14="http://schemas.microsoft.com/office/powerpoint/2010/main" val="13271998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p:cNvGrpSpPr/>
        <p:nvPr/>
      </p:nvGrpSpPr>
      <p:grpSpPr>
        <a:xfrm>
          <a:off x="0" y="0"/>
          <a:ext cx="0" cy="0"/>
          <a:chOff x="0" y="0"/>
          <a:chExt cx="0" cy="0"/>
        </a:xfrm>
      </p:grpSpPr>
      <p:sp>
        <p:nvSpPr>
          <p:cNvPr id="406" name="Q&amp;A"/>
          <p:cNvSpPr txBox="1"/>
          <p:nvPr/>
        </p:nvSpPr>
        <p:spPr>
          <a:xfrm>
            <a:off x="1137839" y="1410390"/>
            <a:ext cx="18658953" cy="574580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algn="l"/>
            <a:r>
              <a:rPr lang="en-GB" sz="10000" err="1"/>
              <a:t>Lycka</a:t>
            </a:r>
            <a:r>
              <a:rPr lang="en-GB" sz="10000"/>
              <a:t> till med </a:t>
            </a:r>
            <a:r>
              <a:rPr lang="en-GB" sz="10000" err="1"/>
              <a:t>förberedelserna</a:t>
            </a:r>
            <a:r>
              <a:rPr lang="en-GB" sz="10000"/>
              <a:t>!</a:t>
            </a:r>
          </a:p>
          <a:p>
            <a:pPr algn="l"/>
            <a:endParaRPr lang="en-GB" sz="8800"/>
          </a:p>
          <a:p>
            <a:pPr algn="l"/>
            <a:r>
              <a:rPr lang="en-GB" sz="8800" err="1"/>
              <a:t>Tveka</a:t>
            </a:r>
            <a:r>
              <a:rPr lang="en-GB" sz="8800"/>
              <a:t> </a:t>
            </a:r>
            <a:r>
              <a:rPr lang="en-GB" sz="8800" err="1"/>
              <a:t>inte</a:t>
            </a:r>
            <a:r>
              <a:rPr lang="en-GB" sz="8800"/>
              <a:t> att </a:t>
            </a:r>
            <a:r>
              <a:rPr lang="en-GB" sz="8800" err="1"/>
              <a:t>höra</a:t>
            </a:r>
            <a:r>
              <a:rPr lang="en-GB" sz="8800"/>
              <a:t> </a:t>
            </a:r>
            <a:r>
              <a:rPr lang="en-GB" sz="8800" err="1"/>
              <a:t>av</a:t>
            </a:r>
            <a:r>
              <a:rPr lang="en-GB" sz="8800"/>
              <a:t> er med </a:t>
            </a:r>
          </a:p>
          <a:p>
            <a:pPr algn="l"/>
            <a:r>
              <a:rPr lang="en-GB" sz="8800" err="1"/>
              <a:t>ev</a:t>
            </a:r>
            <a:r>
              <a:rPr lang="en-GB" sz="8800"/>
              <a:t> </a:t>
            </a:r>
            <a:r>
              <a:rPr lang="en-GB" sz="8800" err="1"/>
              <a:t>frågor</a:t>
            </a:r>
            <a:r>
              <a:rPr lang="en-GB" sz="8800"/>
              <a:t> och </a:t>
            </a:r>
            <a:r>
              <a:rPr lang="en-GB" sz="8800" err="1"/>
              <a:t>funderingar</a:t>
            </a:r>
            <a:r>
              <a:rPr lang="en-GB" sz="8800"/>
              <a:t>.</a:t>
            </a:r>
            <a:endParaRPr sz="8800"/>
          </a:p>
        </p:txBody>
      </p:sp>
      <p:sp>
        <p:nvSpPr>
          <p:cNvPr id="407" name="fredrik.spennare@rolf.se  •  +46 76 340 22 29…"/>
          <p:cNvSpPr txBox="1"/>
          <p:nvPr/>
        </p:nvSpPr>
        <p:spPr>
          <a:xfrm>
            <a:off x="1295622" y="11702801"/>
            <a:ext cx="7958909" cy="143693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p>
            <a:pPr algn="l">
              <a:defRPr sz="2800" b="0">
                <a:solidFill>
                  <a:srgbClr val="FFFFFF"/>
                </a:solidFill>
                <a:latin typeface="IBM Plex Sans"/>
                <a:ea typeface="IBM Plex Sans"/>
                <a:cs typeface="IBM Plex Sans"/>
                <a:sym typeface="IBM Plex Sans"/>
              </a:defRPr>
            </a:pPr>
            <a:r>
              <a:t>pia.nilsson@rolf.se  •  +46 70 384 45 08</a:t>
            </a:r>
            <a:endParaRPr lang="sv-SE"/>
          </a:p>
          <a:p>
            <a:pPr algn="l">
              <a:defRPr sz="2800" b="0">
                <a:solidFill>
                  <a:srgbClr val="FFFFFF"/>
                </a:solidFill>
                <a:latin typeface="IBM Plex Sans"/>
                <a:ea typeface="IBM Plex Sans"/>
                <a:cs typeface="IBM Plex Sans"/>
                <a:sym typeface="IBM Plex Sans"/>
              </a:defRPr>
            </a:pPr>
            <a:r>
              <a:rPr lang="sv-SE"/>
              <a:t>lena.dyrberg@expediam.se  •  +46 70 588 10 10</a:t>
            </a:r>
          </a:p>
          <a:p>
            <a:pPr algn="l">
              <a:defRPr sz="2800" b="0">
                <a:solidFill>
                  <a:srgbClr val="FFFFFF"/>
                </a:solidFill>
                <a:latin typeface="IBM Plex Sans"/>
                <a:ea typeface="IBM Plex Sans"/>
                <a:cs typeface="IBM Plex Sans"/>
                <a:sym typeface="IBM Plex Sans"/>
              </a:defRPr>
            </a:pPr>
            <a:endParaRPr/>
          </a:p>
        </p:txBody>
      </p:sp>
      <p:pic>
        <p:nvPicPr>
          <p:cNvPr id="2" name="iphone_rolf_3_0.gif" descr="iphone_rolf_3_0.gif">
            <a:extLst>
              <a:ext uri="{FF2B5EF4-FFF2-40B4-BE49-F238E27FC236}">
                <a16:creationId xmlns:a16="http://schemas.microsoft.com/office/drawing/2014/main" id="{9339294F-D71F-BFCA-3056-6815CCE89D62}"/>
              </a:ext>
            </a:extLst>
          </p:cNvPr>
          <p:cNvPicPr>
            <a:picLocks/>
          </p:cNvPicPr>
          <p:nvPr/>
        </p:nvPicPr>
        <p:blipFill>
          <a:blip r:embed="rId3"/>
          <a:stretch>
            <a:fillRect/>
          </a:stretch>
        </p:blipFill>
        <p:spPr>
          <a:xfrm>
            <a:off x="16500757" y="3789822"/>
            <a:ext cx="6592071" cy="8515788"/>
          </a:xfrm>
          <a:prstGeom prst="rect">
            <a:avLst/>
          </a:prstGeom>
          <a:ln w="12700">
            <a:miter lim="400000"/>
          </a:ln>
          <a:effectLst>
            <a:outerShdw blurRad="330200" dist="123153" dir="3180000" rotWithShape="0">
              <a:srgbClr val="FFFFFF">
                <a:alpha val="50000"/>
              </a:srgbClr>
            </a:outerShdw>
          </a:effectLst>
        </p:spPr>
      </p:pic>
      <p:sp>
        <p:nvSpPr>
          <p:cNvPr id="3" name="object 9">
            <a:extLst>
              <a:ext uri="{FF2B5EF4-FFF2-40B4-BE49-F238E27FC236}">
                <a16:creationId xmlns:a16="http://schemas.microsoft.com/office/drawing/2014/main" id="{3F308F78-9F76-F61D-55EB-503FE0EFCD16}"/>
              </a:ext>
            </a:extLst>
          </p:cNvPr>
          <p:cNvSpPr/>
          <p:nvPr/>
        </p:nvSpPr>
        <p:spPr>
          <a:xfrm>
            <a:off x="1444157" y="10898428"/>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tema">
  <a:themeElements>
    <a:clrScheme name="SWJR Grön">
      <a:dk1>
        <a:srgbClr val="33665D"/>
      </a:dk1>
      <a:lt1>
        <a:srgbClr val="FFFFFF"/>
      </a:lt1>
      <a:dk2>
        <a:srgbClr val="F9F7E9"/>
      </a:dk2>
      <a:lt2>
        <a:srgbClr val="44887C"/>
      </a:lt2>
      <a:accent1>
        <a:srgbClr val="22443E"/>
      </a:accent1>
      <a:accent2>
        <a:srgbClr val="EEE8C1"/>
      </a:accent2>
      <a:accent3>
        <a:srgbClr val="33665D"/>
      </a:accent3>
      <a:accent4>
        <a:srgbClr val="F9F7E9"/>
      </a:accent4>
      <a:accent5>
        <a:srgbClr val="44887C"/>
      </a:accent5>
      <a:accent6>
        <a:srgbClr val="22443E"/>
      </a:accent6>
      <a:hlink>
        <a:srgbClr val="FFFFFF"/>
      </a:hlink>
      <a:folHlink>
        <a:srgbClr val="EEE8C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A35C8AC0CCA44049A3084ECF9109E568" ma:contentTypeVersion="19" ma:contentTypeDescription="Skapa ett nytt dokument." ma:contentTypeScope="" ma:versionID="2c7c18fd553e76b3ac120142800e75c2">
  <xsd:schema xmlns:xsd="http://www.w3.org/2001/XMLSchema" xmlns:xs="http://www.w3.org/2001/XMLSchema" xmlns:p="http://schemas.microsoft.com/office/2006/metadata/properties" xmlns:ns2="2aa9925b-5a61-4906-80f9-8132926227b8" xmlns:ns3="8dd1a402-9af4-486c-a954-4c5fa054671c" targetNamespace="http://schemas.microsoft.com/office/2006/metadata/properties" ma:root="true" ma:fieldsID="f05905f285aedf73780e17afaa73b52b" ns2:_="" ns3:_="">
    <xsd:import namespace="2aa9925b-5a61-4906-80f9-8132926227b8"/>
    <xsd:import namespace="8dd1a402-9af4-486c-a954-4c5fa054671c"/>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a9925b-5a61-4906-80f9-8132926227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dmarkeringar" ma:readOnly="false" ma:fieldId="{5cf76f15-5ced-4ddc-b409-7134ff3c332f}" ma:taxonomyMulti="true" ma:sspId="c36d259d-58ec-42d4-85bf-c8f51e8b06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dd1a402-9af4-486c-a954-4c5fa054671c" elementFormDefault="qualified">
    <xsd:import namespace="http://schemas.microsoft.com/office/2006/documentManagement/types"/>
    <xsd:import namespace="http://schemas.microsoft.com/office/infopath/2007/PartnerControls"/>
    <xsd:element name="SharedWithUsers" ma:index="16"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at med information" ma:internalName="SharedWithDetails" ma:readOnly="true">
      <xsd:simpleType>
        <xsd:restriction base="dms:Note">
          <xsd:maxLength value="255"/>
        </xsd:restriction>
      </xsd:simpleType>
    </xsd:element>
    <xsd:element name="TaxCatchAll" ma:index="22" nillable="true" ma:displayName="Taxonomy Catch All Column" ma:hidden="true" ma:list="{ea13eea0-cfc6-4cc0-b80a-8cfff406fa18}" ma:internalName="TaxCatchAll" ma:showField="CatchAllData" ma:web="8dd1a402-9af4-486c-a954-4c5fa05467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dd1a402-9af4-486c-a954-4c5fa054671c" xsi:nil="true"/>
    <lcf76f155ced4ddcb4097134ff3c332f xmlns="2aa9925b-5a61-4906-80f9-8132926227b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DC7F52A-71E2-48BC-B0E3-EAC22199FA6A}">
  <ds:schemaRefs>
    <ds:schemaRef ds:uri="http://schemas.microsoft.com/sharepoint/v3/contenttype/forms"/>
  </ds:schemaRefs>
</ds:datastoreItem>
</file>

<file path=customXml/itemProps2.xml><?xml version="1.0" encoding="utf-8"?>
<ds:datastoreItem xmlns:ds="http://schemas.openxmlformats.org/officeDocument/2006/customXml" ds:itemID="{99D1D5B9-BCF2-4B8A-9D3C-9B7E5EC74B3C}">
  <ds:schemaRefs>
    <ds:schemaRef ds:uri="2aa9925b-5a61-4906-80f9-8132926227b8"/>
    <ds:schemaRef ds:uri="8dd1a402-9af4-486c-a954-4c5fa054671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63F0307-05D0-4DB1-8D18-24A5AB12251B}">
  <ds:schemaRefs>
    <ds:schemaRef ds:uri="2aa9925b-5a61-4906-80f9-8132926227b8"/>
    <ds:schemaRef ds:uri="8dd1a402-9af4-486c-a954-4c5fa054671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Anpassad</PresentationFormat>
  <Slides>12</Slides>
  <Notes>11</Notes>
  <HiddenSlides>0</HiddenSlides>
  <ScaleCrop>false</ScaleCrop>
  <HeadingPairs>
    <vt:vector size="4" baseType="variant">
      <vt:variant>
        <vt:lpstr>Tema</vt:lpstr>
      </vt:variant>
      <vt:variant>
        <vt:i4>3</vt:i4>
      </vt:variant>
      <vt:variant>
        <vt:lpstr>Bildrubriker</vt:lpstr>
      </vt:variant>
      <vt:variant>
        <vt:i4>12</vt:i4>
      </vt:variant>
    </vt:vector>
  </HeadingPairs>
  <TitlesOfParts>
    <vt:vector size="15" baseType="lpstr">
      <vt:lpstr>White</vt:lpstr>
      <vt:lpstr>Office-tema</vt:lpstr>
      <vt:lpstr>2_White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Mervi Keskitalo</dc:creator>
  <cp:revision>3</cp:revision>
  <cp:lastPrinted>2025-11-12T20:26:26Z</cp:lastPrinted>
  <dcterms:modified xsi:type="dcterms:W3CDTF">2026-02-19T10:39:09Z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0x010100A35C8AC0CCA44049A3084ECF9109E568</vt:lpwstr>
  </property>
  <property fmtid="{D5CDD505-2E9C-101B-9397-08002B2CF9AE}" pid="3" name="MediaServiceImageTags">
    <vt:lpwstr/>
  </property>
</Properties>
</file>